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8"/>
  </p:notesMasterIdLst>
  <p:sldIdLst>
    <p:sldId id="257" r:id="rId2"/>
    <p:sldId id="258" r:id="rId3"/>
    <p:sldId id="259" r:id="rId4"/>
    <p:sldId id="301" r:id="rId5"/>
    <p:sldId id="260" r:id="rId6"/>
    <p:sldId id="263" r:id="rId7"/>
    <p:sldId id="303" r:id="rId8"/>
    <p:sldId id="304" r:id="rId9"/>
    <p:sldId id="305" r:id="rId10"/>
    <p:sldId id="306" r:id="rId11"/>
    <p:sldId id="307" r:id="rId12"/>
    <p:sldId id="308" r:id="rId13"/>
    <p:sldId id="309" r:id="rId14"/>
    <p:sldId id="310" r:id="rId15"/>
    <p:sldId id="311" r:id="rId16"/>
    <p:sldId id="312" r:id="rId17"/>
    <p:sldId id="275" r:id="rId18"/>
    <p:sldId id="293" r:id="rId19"/>
    <p:sldId id="313" r:id="rId20"/>
    <p:sldId id="314" r:id="rId21"/>
    <p:sldId id="315" r:id="rId22"/>
    <p:sldId id="316" r:id="rId23"/>
    <p:sldId id="318" r:id="rId24"/>
    <p:sldId id="319" r:id="rId25"/>
    <p:sldId id="300" r:id="rId26"/>
    <p:sldId id="29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9AB"/>
    <a:srgbClr val="FFE69F"/>
    <a:srgbClr val="FFDF8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908544-5A7C-41C0-9870-19AE626AED04}" v="118" dt="2022-10-27T12:51:04.8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2" d="100"/>
          <a:sy n="72" d="100"/>
        </p:scale>
        <p:origin x="-660"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ha Sunny" userId="973284a90538285c" providerId="LiveId" clId="{2D908544-5A7C-41C0-9870-19AE626AED04}"/>
    <pc:docChg chg="undo redo custSel addSld delSld modSld sldOrd modMainMaster">
      <pc:chgData name="Ankitha Sunny" userId="973284a90538285c" providerId="LiveId" clId="{2D908544-5A7C-41C0-9870-19AE626AED04}" dt="2022-10-27T17:32:29.291" v="7106" actId="20577"/>
      <pc:docMkLst>
        <pc:docMk/>
      </pc:docMkLst>
      <pc:sldChg chg="del">
        <pc:chgData name="Ankitha Sunny" userId="973284a90538285c" providerId="LiveId" clId="{2D908544-5A7C-41C0-9870-19AE626AED04}" dt="2022-10-18T05:56:51.286" v="0" actId="47"/>
        <pc:sldMkLst>
          <pc:docMk/>
          <pc:sldMk cId="1198351370" sldId="256"/>
        </pc:sldMkLst>
      </pc:sldChg>
      <pc:sldChg chg="modSp mod setBg">
        <pc:chgData name="Ankitha Sunny" userId="973284a90538285c" providerId="LiveId" clId="{2D908544-5A7C-41C0-9870-19AE626AED04}" dt="2022-10-25T06:44:51.698" v="6537" actId="1036"/>
        <pc:sldMkLst>
          <pc:docMk/>
          <pc:sldMk cId="0" sldId="257"/>
        </pc:sldMkLst>
        <pc:spChg chg="mod">
          <ac:chgData name="Ankitha Sunny" userId="973284a90538285c" providerId="LiveId" clId="{2D908544-5A7C-41C0-9870-19AE626AED04}" dt="2022-10-25T06:44:51.698" v="6537" actId="1036"/>
          <ac:spMkLst>
            <pc:docMk/>
            <pc:sldMk cId="0" sldId="257"/>
            <ac:spMk id="332" creationId="{00000000-0000-0000-0000-000000000000}"/>
          </ac:spMkLst>
        </pc:spChg>
        <pc:picChg chg="mod">
          <ac:chgData name="Ankitha Sunny" userId="973284a90538285c" providerId="LiveId" clId="{2D908544-5A7C-41C0-9870-19AE626AED04}" dt="2022-10-20T18:21:58.720" v="3015" actId="14100"/>
          <ac:picMkLst>
            <pc:docMk/>
            <pc:sldMk cId="0" sldId="257"/>
            <ac:picMk id="333" creationId="{00000000-0000-0000-0000-000000000000}"/>
          </ac:picMkLst>
        </pc:picChg>
      </pc:sldChg>
      <pc:sldChg chg="delSp modSp mod">
        <pc:chgData name="Ankitha Sunny" userId="973284a90538285c" providerId="LiveId" clId="{2D908544-5A7C-41C0-9870-19AE626AED04}" dt="2022-10-27T17:32:29.291" v="7106" actId="20577"/>
        <pc:sldMkLst>
          <pc:docMk/>
          <pc:sldMk cId="0" sldId="258"/>
        </pc:sldMkLst>
        <pc:spChg chg="mod">
          <ac:chgData name="Ankitha Sunny" userId="973284a90538285c" providerId="LiveId" clId="{2D908544-5A7C-41C0-9870-19AE626AED04}" dt="2022-10-20T16:51:00.340" v="1879" actId="20577"/>
          <ac:spMkLst>
            <pc:docMk/>
            <pc:sldMk cId="0" sldId="258"/>
            <ac:spMk id="339" creationId="{00000000-0000-0000-0000-000000000000}"/>
          </ac:spMkLst>
        </pc:spChg>
        <pc:spChg chg="del mod">
          <ac:chgData name="Ankitha Sunny" userId="973284a90538285c" providerId="LiveId" clId="{2D908544-5A7C-41C0-9870-19AE626AED04}" dt="2022-10-20T16:51:27.899" v="1880" actId="478"/>
          <ac:spMkLst>
            <pc:docMk/>
            <pc:sldMk cId="0" sldId="258"/>
            <ac:spMk id="341" creationId="{00000000-0000-0000-0000-000000000000}"/>
          </ac:spMkLst>
        </pc:spChg>
        <pc:spChg chg="mod">
          <ac:chgData name="Ankitha Sunny" userId="973284a90538285c" providerId="LiveId" clId="{2D908544-5A7C-41C0-9870-19AE626AED04}" dt="2022-10-27T17:32:29.291" v="7106" actId="20577"/>
          <ac:spMkLst>
            <pc:docMk/>
            <pc:sldMk cId="0" sldId="258"/>
            <ac:spMk id="343" creationId="{00000000-0000-0000-0000-000000000000}"/>
          </ac:spMkLst>
        </pc:spChg>
        <pc:picChg chg="mod">
          <ac:chgData name="Ankitha Sunny" userId="973284a90538285c" providerId="LiveId" clId="{2D908544-5A7C-41C0-9870-19AE626AED04}" dt="2022-10-20T16:47:03.653" v="1836" actId="1076"/>
          <ac:picMkLst>
            <pc:docMk/>
            <pc:sldMk cId="0" sldId="258"/>
            <ac:picMk id="342" creationId="{00000000-0000-0000-0000-000000000000}"/>
          </ac:picMkLst>
        </pc:picChg>
      </pc:sldChg>
      <pc:sldChg chg="modSp mod setBg">
        <pc:chgData name="Ankitha Sunny" userId="973284a90538285c" providerId="LiveId" clId="{2D908544-5A7C-41C0-9870-19AE626AED04}" dt="2022-10-20T16:55:43.053" v="1923" actId="207"/>
        <pc:sldMkLst>
          <pc:docMk/>
          <pc:sldMk cId="0" sldId="259"/>
        </pc:sldMkLst>
        <pc:spChg chg="mod">
          <ac:chgData name="Ankitha Sunny" userId="973284a90538285c" providerId="LiveId" clId="{2D908544-5A7C-41C0-9870-19AE626AED04}" dt="2022-10-20T16:55:43.053" v="1923" actId="207"/>
          <ac:spMkLst>
            <pc:docMk/>
            <pc:sldMk cId="0" sldId="259"/>
            <ac:spMk id="2" creationId="{28A1ED17-2A6F-933F-AD0D-D07321EAE911}"/>
          </ac:spMkLst>
        </pc:spChg>
        <pc:spChg chg="mod">
          <ac:chgData name="Ankitha Sunny" userId="973284a90538285c" providerId="LiveId" clId="{2D908544-5A7C-41C0-9870-19AE626AED04}" dt="2022-10-20T16:55:43.053" v="1923" actId="207"/>
          <ac:spMkLst>
            <pc:docMk/>
            <pc:sldMk cId="0" sldId="259"/>
            <ac:spMk id="3" creationId="{BB00D089-AD02-8B26-3DDF-C1183189E7E5}"/>
          </ac:spMkLst>
        </pc:spChg>
        <pc:spChg chg="mod">
          <ac:chgData name="Ankitha Sunny" userId="973284a90538285c" providerId="LiveId" clId="{2D908544-5A7C-41C0-9870-19AE626AED04}" dt="2022-10-20T16:55:43.053" v="1923" actId="207"/>
          <ac:spMkLst>
            <pc:docMk/>
            <pc:sldMk cId="0" sldId="259"/>
            <ac:spMk id="4" creationId="{5A835E94-444A-34D0-5B7E-87596A404C62}"/>
          </ac:spMkLst>
        </pc:spChg>
        <pc:spChg chg="mod">
          <ac:chgData name="Ankitha Sunny" userId="973284a90538285c" providerId="LiveId" clId="{2D908544-5A7C-41C0-9870-19AE626AED04}" dt="2022-10-20T16:55:43.053" v="1923" actId="207"/>
          <ac:spMkLst>
            <pc:docMk/>
            <pc:sldMk cId="0" sldId="259"/>
            <ac:spMk id="5" creationId="{4BEA2251-FC7C-ED97-52BD-B0427F483EAF}"/>
          </ac:spMkLst>
        </pc:spChg>
        <pc:spChg chg="mod">
          <ac:chgData name="Ankitha Sunny" userId="973284a90538285c" providerId="LiveId" clId="{2D908544-5A7C-41C0-9870-19AE626AED04}" dt="2022-10-20T16:55:43.053" v="1923" actId="207"/>
          <ac:spMkLst>
            <pc:docMk/>
            <pc:sldMk cId="0" sldId="259"/>
            <ac:spMk id="6" creationId="{420995E5-F882-78EC-606A-DA84F90E435C}"/>
          </ac:spMkLst>
        </pc:spChg>
        <pc:spChg chg="mod">
          <ac:chgData name="Ankitha Sunny" userId="973284a90538285c" providerId="LiveId" clId="{2D908544-5A7C-41C0-9870-19AE626AED04}" dt="2022-10-20T16:55:43.053" v="1923" actId="207"/>
          <ac:spMkLst>
            <pc:docMk/>
            <pc:sldMk cId="0" sldId="259"/>
            <ac:spMk id="7" creationId="{C55B63B8-D51B-E87F-9258-BE32F4DD68BA}"/>
          </ac:spMkLst>
        </pc:spChg>
        <pc:spChg chg="mod">
          <ac:chgData name="Ankitha Sunny" userId="973284a90538285c" providerId="LiveId" clId="{2D908544-5A7C-41C0-9870-19AE626AED04}" dt="2022-10-20T16:55:43.053" v="1923" actId="207"/>
          <ac:spMkLst>
            <pc:docMk/>
            <pc:sldMk cId="0" sldId="259"/>
            <ac:spMk id="8" creationId="{F877FDC9-73D4-1F0C-EF37-71F9A78B1DD7}"/>
          </ac:spMkLst>
        </pc:spChg>
        <pc:spChg chg="mod">
          <ac:chgData name="Ankitha Sunny" userId="973284a90538285c" providerId="LiveId" clId="{2D908544-5A7C-41C0-9870-19AE626AED04}" dt="2022-10-20T16:55:43.053" v="1923" actId="207"/>
          <ac:spMkLst>
            <pc:docMk/>
            <pc:sldMk cId="0" sldId="259"/>
            <ac:spMk id="10" creationId="{270D7B98-3B87-A105-037C-4336BCF336B6}"/>
          </ac:spMkLst>
        </pc:spChg>
        <pc:spChg chg="mod">
          <ac:chgData name="Ankitha Sunny" userId="973284a90538285c" providerId="LiveId" clId="{2D908544-5A7C-41C0-9870-19AE626AED04}" dt="2022-10-20T16:55:43.053" v="1923" actId="207"/>
          <ac:spMkLst>
            <pc:docMk/>
            <pc:sldMk cId="0" sldId="259"/>
            <ac:spMk id="11" creationId="{02F863EC-2791-A95F-E2D9-36141254E436}"/>
          </ac:spMkLst>
        </pc:spChg>
        <pc:spChg chg="mod">
          <ac:chgData name="Ankitha Sunny" userId="973284a90538285c" providerId="LiveId" clId="{2D908544-5A7C-41C0-9870-19AE626AED04}" dt="2022-10-20T16:55:43.053" v="1923" actId="207"/>
          <ac:spMkLst>
            <pc:docMk/>
            <pc:sldMk cId="0" sldId="259"/>
            <ac:spMk id="12" creationId="{5A469B5F-3E47-D3F3-2EA9-9190AD10A795}"/>
          </ac:spMkLst>
        </pc:spChg>
        <pc:spChg chg="mod">
          <ac:chgData name="Ankitha Sunny" userId="973284a90538285c" providerId="LiveId" clId="{2D908544-5A7C-41C0-9870-19AE626AED04}" dt="2022-10-20T16:55:43.053" v="1923" actId="207"/>
          <ac:spMkLst>
            <pc:docMk/>
            <pc:sldMk cId="0" sldId="259"/>
            <ac:spMk id="13" creationId="{088B9666-4C33-5052-51D1-8F40631F7232}"/>
          </ac:spMkLst>
        </pc:spChg>
        <pc:spChg chg="mod">
          <ac:chgData name="Ankitha Sunny" userId="973284a90538285c" providerId="LiveId" clId="{2D908544-5A7C-41C0-9870-19AE626AED04}" dt="2022-10-20T16:55:43.053" v="1923" actId="207"/>
          <ac:spMkLst>
            <pc:docMk/>
            <pc:sldMk cId="0" sldId="259"/>
            <ac:spMk id="27" creationId="{87C7A9A1-804C-13E0-D806-DA9035F32A48}"/>
          </ac:spMkLst>
        </pc:spChg>
        <pc:spChg chg="mod">
          <ac:chgData name="Ankitha Sunny" userId="973284a90538285c" providerId="LiveId" clId="{2D908544-5A7C-41C0-9870-19AE626AED04}" dt="2022-10-20T16:55:43.053" v="1923" actId="207"/>
          <ac:spMkLst>
            <pc:docMk/>
            <pc:sldMk cId="0" sldId="259"/>
            <ac:spMk id="32" creationId="{6A235D3B-B9D2-118F-518F-DA4FE07C3089}"/>
          </ac:spMkLst>
        </pc:spChg>
        <pc:spChg chg="mod">
          <ac:chgData name="Ankitha Sunny" userId="973284a90538285c" providerId="LiveId" clId="{2D908544-5A7C-41C0-9870-19AE626AED04}" dt="2022-10-20T16:55:43.053" v="1923" actId="207"/>
          <ac:spMkLst>
            <pc:docMk/>
            <pc:sldMk cId="0" sldId="259"/>
            <ac:spMk id="33" creationId="{01DCB732-9A8B-0BD6-A6E1-CF4B1E685574}"/>
          </ac:spMkLst>
        </pc:spChg>
        <pc:spChg chg="mod">
          <ac:chgData name="Ankitha Sunny" userId="973284a90538285c" providerId="LiveId" clId="{2D908544-5A7C-41C0-9870-19AE626AED04}" dt="2022-10-20T16:55:43.053" v="1923" actId="207"/>
          <ac:spMkLst>
            <pc:docMk/>
            <pc:sldMk cId="0" sldId="259"/>
            <ac:spMk id="333" creationId="{BC8267BE-B8CA-C13B-5C75-D5934B4A7621}"/>
          </ac:spMkLst>
        </pc:spChg>
        <pc:spChg chg="mod">
          <ac:chgData name="Ankitha Sunny" userId="973284a90538285c" providerId="LiveId" clId="{2D908544-5A7C-41C0-9870-19AE626AED04}" dt="2022-10-20T16:55:43.053" v="1923" actId="207"/>
          <ac:spMkLst>
            <pc:docMk/>
            <pc:sldMk cId="0" sldId="259"/>
            <ac:spMk id="336" creationId="{55F69748-EBB5-F95E-9A5A-F011CE16CD78}"/>
          </ac:spMkLst>
        </pc:spChg>
        <pc:spChg chg="mod">
          <ac:chgData name="Ankitha Sunny" userId="973284a90538285c" providerId="LiveId" clId="{2D908544-5A7C-41C0-9870-19AE626AED04}" dt="2022-10-20T16:54:29.758" v="1921" actId="1076"/>
          <ac:spMkLst>
            <pc:docMk/>
            <pc:sldMk cId="0" sldId="259"/>
            <ac:spMk id="349" creationId="{00000000-0000-0000-0000-000000000000}"/>
          </ac:spMkLst>
        </pc:spChg>
        <pc:picChg chg="mod">
          <ac:chgData name="Ankitha Sunny" userId="973284a90538285c" providerId="LiveId" clId="{2D908544-5A7C-41C0-9870-19AE626AED04}" dt="2022-10-20T16:53:48.724" v="1914" actId="1076"/>
          <ac:picMkLst>
            <pc:docMk/>
            <pc:sldMk cId="0" sldId="259"/>
            <ac:picMk id="348" creationId="{00000000-0000-0000-0000-000000000000}"/>
          </ac:picMkLst>
        </pc:picChg>
        <pc:cxnChg chg="mod">
          <ac:chgData name="Ankitha Sunny" userId="973284a90538285c" providerId="LiveId" clId="{2D908544-5A7C-41C0-9870-19AE626AED04}" dt="2022-10-20T16:55:31.755" v="1922" actId="208"/>
          <ac:cxnSpMkLst>
            <pc:docMk/>
            <pc:sldMk cId="0" sldId="259"/>
            <ac:cxnSpMk id="14" creationId="{C1ACDEB1-B4AD-A41C-1A81-86DF12761E9B}"/>
          </ac:cxnSpMkLst>
        </pc:cxnChg>
        <pc:cxnChg chg="mod">
          <ac:chgData name="Ankitha Sunny" userId="973284a90538285c" providerId="LiveId" clId="{2D908544-5A7C-41C0-9870-19AE626AED04}" dt="2022-10-20T16:55:31.755" v="1922" actId="208"/>
          <ac:cxnSpMkLst>
            <pc:docMk/>
            <pc:sldMk cId="0" sldId="259"/>
            <ac:cxnSpMk id="15" creationId="{C1A0DB29-44C9-E0C1-ACE4-BBFF51DDAAC6}"/>
          </ac:cxnSpMkLst>
        </pc:cxnChg>
        <pc:cxnChg chg="mod">
          <ac:chgData name="Ankitha Sunny" userId="973284a90538285c" providerId="LiveId" clId="{2D908544-5A7C-41C0-9870-19AE626AED04}" dt="2022-10-20T16:55:31.755" v="1922" actId="208"/>
          <ac:cxnSpMkLst>
            <pc:docMk/>
            <pc:sldMk cId="0" sldId="259"/>
            <ac:cxnSpMk id="16" creationId="{31362B50-0931-FC58-A045-4681EF38CACB}"/>
          </ac:cxnSpMkLst>
        </pc:cxnChg>
        <pc:cxnChg chg="mod">
          <ac:chgData name="Ankitha Sunny" userId="973284a90538285c" providerId="LiveId" clId="{2D908544-5A7C-41C0-9870-19AE626AED04}" dt="2022-10-20T16:55:31.755" v="1922" actId="208"/>
          <ac:cxnSpMkLst>
            <pc:docMk/>
            <pc:sldMk cId="0" sldId="259"/>
            <ac:cxnSpMk id="17" creationId="{949F6E49-FC96-F596-310B-8595DE0D8F4F}"/>
          </ac:cxnSpMkLst>
        </pc:cxnChg>
        <pc:cxnChg chg="mod">
          <ac:chgData name="Ankitha Sunny" userId="973284a90538285c" providerId="LiveId" clId="{2D908544-5A7C-41C0-9870-19AE626AED04}" dt="2022-10-20T16:55:31.755" v="1922" actId="208"/>
          <ac:cxnSpMkLst>
            <pc:docMk/>
            <pc:sldMk cId="0" sldId="259"/>
            <ac:cxnSpMk id="23" creationId="{3FAB939E-6928-25D9-416A-27D1BE4F137E}"/>
          </ac:cxnSpMkLst>
        </pc:cxnChg>
        <pc:cxnChg chg="mod">
          <ac:chgData name="Ankitha Sunny" userId="973284a90538285c" providerId="LiveId" clId="{2D908544-5A7C-41C0-9870-19AE626AED04}" dt="2022-10-20T16:55:31.755" v="1922" actId="208"/>
          <ac:cxnSpMkLst>
            <pc:docMk/>
            <pc:sldMk cId="0" sldId="259"/>
            <ac:cxnSpMk id="35" creationId="{3D99A5D2-7EE9-C3B7-58A3-85190814B4BB}"/>
          </ac:cxnSpMkLst>
        </pc:cxnChg>
        <pc:cxnChg chg="mod">
          <ac:chgData name="Ankitha Sunny" userId="973284a90538285c" providerId="LiveId" clId="{2D908544-5A7C-41C0-9870-19AE626AED04}" dt="2022-10-20T16:55:31.755" v="1922" actId="208"/>
          <ac:cxnSpMkLst>
            <pc:docMk/>
            <pc:sldMk cId="0" sldId="259"/>
            <ac:cxnSpMk id="37" creationId="{A4B0A8FE-8690-43E8-24E7-0EAC9F47FC79}"/>
          </ac:cxnSpMkLst>
        </pc:cxnChg>
        <pc:cxnChg chg="mod">
          <ac:chgData name="Ankitha Sunny" userId="973284a90538285c" providerId="LiveId" clId="{2D908544-5A7C-41C0-9870-19AE626AED04}" dt="2022-10-20T16:55:31.755" v="1922" actId="208"/>
          <ac:cxnSpMkLst>
            <pc:docMk/>
            <pc:sldMk cId="0" sldId="259"/>
            <ac:cxnSpMk id="39" creationId="{DA17D883-0F02-734E-A80F-4E7A585B31DE}"/>
          </ac:cxnSpMkLst>
        </pc:cxnChg>
      </pc:sldChg>
      <pc:sldChg chg="modSp add mod setBg modNotes">
        <pc:chgData name="Ankitha Sunny" userId="973284a90538285c" providerId="LiveId" clId="{2D908544-5A7C-41C0-9870-19AE626AED04}" dt="2022-10-20T17:10:11.684" v="2160" actId="20577"/>
        <pc:sldMkLst>
          <pc:docMk/>
          <pc:sldMk cId="0" sldId="260"/>
        </pc:sldMkLst>
        <pc:spChg chg="mod">
          <ac:chgData name="Ankitha Sunny" userId="973284a90538285c" providerId="LiveId" clId="{2D908544-5A7C-41C0-9870-19AE626AED04}" dt="2022-10-20T17:10:11.684" v="2160" actId="20577"/>
          <ac:spMkLst>
            <pc:docMk/>
            <pc:sldMk cId="0" sldId="260"/>
            <ac:spMk id="361" creationId="{00000000-0000-0000-0000-000000000000}"/>
          </ac:spMkLst>
        </pc:spChg>
        <pc:picChg chg="mod">
          <ac:chgData name="Ankitha Sunny" userId="973284a90538285c" providerId="LiveId" clId="{2D908544-5A7C-41C0-9870-19AE626AED04}" dt="2022-10-20T17:10:06.378" v="2158" actId="1076"/>
          <ac:picMkLst>
            <pc:docMk/>
            <pc:sldMk cId="0" sldId="260"/>
            <ac:picMk id="362" creationId="{00000000-0000-0000-0000-000000000000}"/>
          </ac:picMkLst>
        </pc:picChg>
      </pc:sldChg>
      <pc:sldChg chg="addSp delSp modSp add mod">
        <pc:chgData name="Ankitha Sunny" userId="973284a90538285c" providerId="LiveId" clId="{2D908544-5A7C-41C0-9870-19AE626AED04}" dt="2022-10-21T04:24:28.558" v="3486" actId="20577"/>
        <pc:sldMkLst>
          <pc:docMk/>
          <pc:sldMk cId="0" sldId="261"/>
        </pc:sldMkLst>
        <pc:spChg chg="add mod">
          <ac:chgData name="Ankitha Sunny" userId="973284a90538285c" providerId="LiveId" clId="{2D908544-5A7C-41C0-9870-19AE626AED04}" dt="2022-10-20T17:24:57.701" v="2395" actId="20577"/>
          <ac:spMkLst>
            <pc:docMk/>
            <pc:sldMk cId="0" sldId="261"/>
            <ac:spMk id="8" creationId="{BE1C526F-9552-5AAC-76D9-1F0B2C948F2B}"/>
          </ac:spMkLst>
        </pc:spChg>
        <pc:spChg chg="add mod">
          <ac:chgData name="Ankitha Sunny" userId="973284a90538285c" providerId="LiveId" clId="{2D908544-5A7C-41C0-9870-19AE626AED04}" dt="2022-10-20T17:25:01.607" v="2397" actId="20577"/>
          <ac:spMkLst>
            <pc:docMk/>
            <pc:sldMk cId="0" sldId="261"/>
            <ac:spMk id="9" creationId="{082B202A-F93A-8C25-6751-C50A7D5DEA0D}"/>
          </ac:spMkLst>
        </pc:spChg>
        <pc:spChg chg="add mod">
          <ac:chgData name="Ankitha Sunny" userId="973284a90538285c" providerId="LiveId" clId="{2D908544-5A7C-41C0-9870-19AE626AED04}" dt="2022-10-20T17:23:45.382" v="2370" actId="1076"/>
          <ac:spMkLst>
            <pc:docMk/>
            <pc:sldMk cId="0" sldId="261"/>
            <ac:spMk id="10" creationId="{DE3D5D71-58A6-1BA5-2374-9C384ED7B4E8}"/>
          </ac:spMkLst>
        </pc:spChg>
        <pc:spChg chg="del mod">
          <ac:chgData name="Ankitha Sunny" userId="973284a90538285c" providerId="LiveId" clId="{2D908544-5A7C-41C0-9870-19AE626AED04}" dt="2022-10-20T16:56:25.374" v="1926" actId="478"/>
          <ac:spMkLst>
            <pc:docMk/>
            <pc:sldMk cId="0" sldId="261"/>
            <ac:spMk id="367" creationId="{00000000-0000-0000-0000-000000000000}"/>
          </ac:spMkLst>
        </pc:spChg>
        <pc:spChg chg="del mod">
          <ac:chgData name="Ankitha Sunny" userId="973284a90538285c" providerId="LiveId" clId="{2D908544-5A7C-41C0-9870-19AE626AED04}" dt="2022-10-18T06:06:05.865" v="46" actId="478"/>
          <ac:spMkLst>
            <pc:docMk/>
            <pc:sldMk cId="0" sldId="261"/>
            <ac:spMk id="370" creationId="{00000000-0000-0000-0000-000000000000}"/>
          </ac:spMkLst>
        </pc:spChg>
        <pc:spChg chg="mod">
          <ac:chgData name="Ankitha Sunny" userId="973284a90538285c" providerId="LiveId" clId="{2D908544-5A7C-41C0-9870-19AE626AED04}" dt="2022-10-21T04:24:28.558" v="3486" actId="20577"/>
          <ac:spMkLst>
            <pc:docMk/>
            <pc:sldMk cId="0" sldId="261"/>
            <ac:spMk id="371" creationId="{00000000-0000-0000-0000-000000000000}"/>
          </ac:spMkLst>
        </pc:spChg>
        <pc:picChg chg="add mod">
          <ac:chgData name="Ankitha Sunny" userId="973284a90538285c" providerId="LiveId" clId="{2D908544-5A7C-41C0-9870-19AE626AED04}" dt="2022-10-20T17:02:24.390" v="2098" actId="1076"/>
          <ac:picMkLst>
            <pc:docMk/>
            <pc:sldMk cId="0" sldId="261"/>
            <ac:picMk id="3" creationId="{86B48E8B-7D0B-86ED-D61F-F7A8C02C047B}"/>
          </ac:picMkLst>
        </pc:picChg>
        <pc:picChg chg="add mod">
          <ac:chgData name="Ankitha Sunny" userId="973284a90538285c" providerId="LiveId" clId="{2D908544-5A7C-41C0-9870-19AE626AED04}" dt="2022-10-20T17:25:14.539" v="2398" actId="1076"/>
          <ac:picMkLst>
            <pc:docMk/>
            <pc:sldMk cId="0" sldId="261"/>
            <ac:picMk id="5" creationId="{1365D0AE-209A-44F9-5EA9-76B30C4D755D}"/>
          </ac:picMkLst>
        </pc:picChg>
        <pc:picChg chg="add mod">
          <ac:chgData name="Ankitha Sunny" userId="973284a90538285c" providerId="LiveId" clId="{2D908544-5A7C-41C0-9870-19AE626AED04}" dt="2022-10-20T17:23:49.822" v="2371" actId="1076"/>
          <ac:picMkLst>
            <pc:docMk/>
            <pc:sldMk cId="0" sldId="261"/>
            <ac:picMk id="7" creationId="{B3F919D0-C376-6A3B-538F-5C76C6B37BE7}"/>
          </ac:picMkLst>
        </pc:picChg>
        <pc:picChg chg="del">
          <ac:chgData name="Ankitha Sunny" userId="973284a90538285c" providerId="LiveId" clId="{2D908544-5A7C-41C0-9870-19AE626AED04}" dt="2022-10-18T06:11:18.198" v="142" actId="478"/>
          <ac:picMkLst>
            <pc:docMk/>
            <pc:sldMk cId="0" sldId="261"/>
            <ac:picMk id="368" creationId="{00000000-0000-0000-0000-000000000000}"/>
          </ac:picMkLst>
        </pc:picChg>
        <pc:picChg chg="mod">
          <ac:chgData name="Ankitha Sunny" userId="973284a90538285c" providerId="LiveId" clId="{2D908544-5A7C-41C0-9870-19AE626AED04}" dt="2022-10-20T16:57:12.090" v="1934" actId="1076"/>
          <ac:picMkLst>
            <pc:docMk/>
            <pc:sldMk cId="0" sldId="261"/>
            <ac:picMk id="369" creationId="{00000000-0000-0000-0000-000000000000}"/>
          </ac:picMkLst>
        </pc:picChg>
      </pc:sldChg>
      <pc:sldChg chg="addSp delSp modSp add mod">
        <pc:chgData name="Ankitha Sunny" userId="973284a90538285c" providerId="LiveId" clId="{2D908544-5A7C-41C0-9870-19AE626AED04}" dt="2022-10-20T18:55:18.625" v="3118" actId="1076"/>
        <pc:sldMkLst>
          <pc:docMk/>
          <pc:sldMk cId="0" sldId="263"/>
        </pc:sldMkLst>
        <pc:spChg chg="add mod">
          <ac:chgData name="Ankitha Sunny" userId="973284a90538285c" providerId="LiveId" clId="{2D908544-5A7C-41C0-9870-19AE626AED04}" dt="2022-10-20T18:54:39.232" v="3117" actId="20577"/>
          <ac:spMkLst>
            <pc:docMk/>
            <pc:sldMk cId="0" sldId="263"/>
            <ac:spMk id="2" creationId="{5984EF2F-6598-CB20-5D96-EA6D1C3ED867}"/>
          </ac:spMkLst>
        </pc:spChg>
        <pc:spChg chg="add del mod">
          <ac:chgData name="Ankitha Sunny" userId="973284a90538285c" providerId="LiveId" clId="{2D908544-5A7C-41C0-9870-19AE626AED04}" dt="2022-10-18T06:25:24.774" v="402"/>
          <ac:spMkLst>
            <pc:docMk/>
            <pc:sldMk cId="0" sldId="263"/>
            <ac:spMk id="2" creationId="{D6147F77-D020-250E-9E8F-4C77F3613E19}"/>
          </ac:spMkLst>
        </pc:spChg>
        <pc:spChg chg="add mod">
          <ac:chgData name="Ankitha Sunny" userId="973284a90538285c" providerId="LiveId" clId="{2D908544-5A7C-41C0-9870-19AE626AED04}" dt="2022-10-20T18:55:18.625" v="3118" actId="1076"/>
          <ac:spMkLst>
            <pc:docMk/>
            <pc:sldMk cId="0" sldId="263"/>
            <ac:spMk id="3" creationId="{22371DAC-C4A6-151C-3532-F79ED88B53B5}"/>
          </ac:spMkLst>
        </pc:spChg>
        <pc:spChg chg="add mod">
          <ac:chgData name="Ankitha Sunny" userId="973284a90538285c" providerId="LiveId" clId="{2D908544-5A7C-41C0-9870-19AE626AED04}" dt="2022-10-20T17:28:08.156" v="2423" actId="1076"/>
          <ac:spMkLst>
            <pc:docMk/>
            <pc:sldMk cId="0" sldId="263"/>
            <ac:spMk id="6" creationId="{7458E5BD-85B1-3F5B-AAA2-4C8CFC1A88CF}"/>
          </ac:spMkLst>
        </pc:spChg>
        <pc:spChg chg="del mod">
          <ac:chgData name="Ankitha Sunny" userId="973284a90538285c" providerId="LiveId" clId="{2D908544-5A7C-41C0-9870-19AE626AED04}" dt="2022-10-20T17:10:57.728" v="2167" actId="478"/>
          <ac:spMkLst>
            <pc:docMk/>
            <pc:sldMk cId="0" sldId="263"/>
            <ac:spMk id="383" creationId="{00000000-0000-0000-0000-000000000000}"/>
          </ac:spMkLst>
        </pc:spChg>
        <pc:spChg chg="del mod">
          <ac:chgData name="Ankitha Sunny" userId="973284a90538285c" providerId="LiveId" clId="{2D908544-5A7C-41C0-9870-19AE626AED04}" dt="2022-10-18T06:24:12.774" v="394"/>
          <ac:spMkLst>
            <pc:docMk/>
            <pc:sldMk cId="0" sldId="263"/>
            <ac:spMk id="387" creationId="{00000000-0000-0000-0000-000000000000}"/>
          </ac:spMkLst>
        </pc:spChg>
        <pc:picChg chg="add mod">
          <ac:chgData name="Ankitha Sunny" userId="973284a90538285c" providerId="LiveId" clId="{2D908544-5A7C-41C0-9870-19AE626AED04}" dt="2022-10-20T17:13:39.966" v="2234" actId="1076"/>
          <ac:picMkLst>
            <pc:docMk/>
            <pc:sldMk cId="0" sldId="263"/>
            <ac:picMk id="5" creationId="{E3B4618E-DF68-645C-840D-A1146B12AE1E}"/>
          </ac:picMkLst>
        </pc:picChg>
        <pc:picChg chg="del">
          <ac:chgData name="Ankitha Sunny" userId="973284a90538285c" providerId="LiveId" clId="{2D908544-5A7C-41C0-9870-19AE626AED04}" dt="2022-10-18T06:24:12.770" v="392" actId="478"/>
          <ac:picMkLst>
            <pc:docMk/>
            <pc:sldMk cId="0" sldId="263"/>
            <ac:picMk id="384" creationId="{00000000-0000-0000-0000-000000000000}"/>
          </ac:picMkLst>
        </pc:picChg>
        <pc:picChg chg="del">
          <ac:chgData name="Ankitha Sunny" userId="973284a90538285c" providerId="LiveId" clId="{2D908544-5A7C-41C0-9870-19AE626AED04}" dt="2022-10-18T06:24:15.305" v="395" actId="478"/>
          <ac:picMkLst>
            <pc:docMk/>
            <pc:sldMk cId="0" sldId="263"/>
            <ac:picMk id="385" creationId="{00000000-0000-0000-0000-000000000000}"/>
          </ac:picMkLst>
        </pc:picChg>
        <pc:picChg chg="del">
          <ac:chgData name="Ankitha Sunny" userId="973284a90538285c" providerId="LiveId" clId="{2D908544-5A7C-41C0-9870-19AE626AED04}" dt="2022-10-18T06:24:18.240" v="396" actId="478"/>
          <ac:picMkLst>
            <pc:docMk/>
            <pc:sldMk cId="0" sldId="263"/>
            <ac:picMk id="386" creationId="{00000000-0000-0000-0000-000000000000}"/>
          </ac:picMkLst>
        </pc:picChg>
        <pc:picChg chg="mod">
          <ac:chgData name="Ankitha Sunny" userId="973284a90538285c" providerId="LiveId" clId="{2D908544-5A7C-41C0-9870-19AE626AED04}" dt="2022-10-20T17:10:44.484" v="2164" actId="1076"/>
          <ac:picMkLst>
            <pc:docMk/>
            <pc:sldMk cId="0" sldId="263"/>
            <ac:picMk id="388" creationId="{00000000-0000-0000-0000-000000000000}"/>
          </ac:picMkLst>
        </pc:picChg>
      </pc:sldChg>
      <pc:sldChg chg="add del modNotes">
        <pc:chgData name="Ankitha Sunny" userId="973284a90538285c" providerId="LiveId" clId="{2D908544-5A7C-41C0-9870-19AE626AED04}" dt="2022-10-21T10:45:34.474" v="6467" actId="47"/>
        <pc:sldMkLst>
          <pc:docMk/>
          <pc:sldMk cId="0" sldId="264"/>
        </pc:sldMkLst>
      </pc:sldChg>
      <pc:sldChg chg="addSp delSp modSp add mod">
        <pc:chgData name="Ankitha Sunny" userId="973284a90538285c" providerId="LiveId" clId="{2D908544-5A7C-41C0-9870-19AE626AED04}" dt="2022-10-20T17:27:10.770" v="2415" actId="1076"/>
        <pc:sldMkLst>
          <pc:docMk/>
          <pc:sldMk cId="3111310777" sldId="265"/>
        </pc:sldMkLst>
        <pc:spChg chg="mod">
          <ac:chgData name="Ankitha Sunny" userId="973284a90538285c" providerId="LiveId" clId="{2D908544-5A7C-41C0-9870-19AE626AED04}" dt="2022-10-20T17:27:10.770" v="2415" actId="1076"/>
          <ac:spMkLst>
            <pc:docMk/>
            <pc:sldMk cId="3111310777" sldId="265"/>
            <ac:spMk id="3" creationId="{22371DAC-C4A6-151C-3532-F79ED88B53B5}"/>
          </ac:spMkLst>
        </pc:spChg>
        <pc:spChg chg="del">
          <ac:chgData name="Ankitha Sunny" userId="973284a90538285c" providerId="LiveId" clId="{2D908544-5A7C-41C0-9870-19AE626AED04}" dt="2022-10-18T06:46:33.094" v="931" actId="478"/>
          <ac:spMkLst>
            <pc:docMk/>
            <pc:sldMk cId="3111310777" sldId="265"/>
            <ac:spMk id="6" creationId="{7458E5BD-85B1-3F5B-AAA2-4C8CFC1A88CF}"/>
          </ac:spMkLst>
        </pc:spChg>
        <pc:spChg chg="del mod">
          <ac:chgData name="Ankitha Sunny" userId="973284a90538285c" providerId="LiveId" clId="{2D908544-5A7C-41C0-9870-19AE626AED04}" dt="2022-10-18T06:44:47.095" v="851" actId="478"/>
          <ac:spMkLst>
            <pc:docMk/>
            <pc:sldMk cId="3111310777" sldId="265"/>
            <ac:spMk id="383" creationId="{00000000-0000-0000-0000-000000000000}"/>
          </ac:spMkLst>
        </pc:spChg>
        <pc:picChg chg="add mod">
          <ac:chgData name="Ankitha Sunny" userId="973284a90538285c" providerId="LiveId" clId="{2D908544-5A7C-41C0-9870-19AE626AED04}" dt="2022-10-20T17:16:50.038" v="2274" actId="1076"/>
          <ac:picMkLst>
            <pc:docMk/>
            <pc:sldMk cId="3111310777" sldId="265"/>
            <ac:picMk id="4" creationId="{39298D29-E2C6-6D73-D9EA-4C65083DF34A}"/>
          </ac:picMkLst>
        </pc:picChg>
        <pc:picChg chg="del mod">
          <ac:chgData name="Ankitha Sunny" userId="973284a90538285c" providerId="LiveId" clId="{2D908544-5A7C-41C0-9870-19AE626AED04}" dt="2022-10-18T06:46:28.838" v="930" actId="478"/>
          <ac:picMkLst>
            <pc:docMk/>
            <pc:sldMk cId="3111310777" sldId="265"/>
            <ac:picMk id="5" creationId="{E3B4618E-DF68-645C-840D-A1146B12AE1E}"/>
          </ac:picMkLst>
        </pc:picChg>
        <pc:picChg chg="mod">
          <ac:chgData name="Ankitha Sunny" userId="973284a90538285c" providerId="LiveId" clId="{2D908544-5A7C-41C0-9870-19AE626AED04}" dt="2022-10-20T17:16:47.530" v="2273" actId="1076"/>
          <ac:picMkLst>
            <pc:docMk/>
            <pc:sldMk cId="3111310777" sldId="265"/>
            <ac:picMk id="388" creationId="{00000000-0000-0000-0000-000000000000}"/>
          </ac:picMkLst>
        </pc:picChg>
      </pc:sldChg>
      <pc:sldChg chg="addSp delSp modSp add mod">
        <pc:chgData name="Ankitha Sunny" userId="973284a90538285c" providerId="LiveId" clId="{2D908544-5A7C-41C0-9870-19AE626AED04}" dt="2022-10-20T17:26:07.501" v="2405" actId="15"/>
        <pc:sldMkLst>
          <pc:docMk/>
          <pc:sldMk cId="934857845" sldId="266"/>
        </pc:sldMkLst>
        <pc:spChg chg="mod">
          <ac:chgData name="Ankitha Sunny" userId="973284a90538285c" providerId="LiveId" clId="{2D908544-5A7C-41C0-9870-19AE626AED04}" dt="2022-10-20T17:26:07.501" v="2405" actId="15"/>
          <ac:spMkLst>
            <pc:docMk/>
            <pc:sldMk cId="934857845" sldId="266"/>
            <ac:spMk id="3" creationId="{22371DAC-C4A6-151C-3532-F79ED88B53B5}"/>
          </ac:spMkLst>
        </pc:spChg>
        <pc:picChg chg="del">
          <ac:chgData name="Ankitha Sunny" userId="973284a90538285c" providerId="LiveId" clId="{2D908544-5A7C-41C0-9870-19AE626AED04}" dt="2022-10-18T06:52:07.978" v="1016" actId="478"/>
          <ac:picMkLst>
            <pc:docMk/>
            <pc:sldMk cId="934857845" sldId="266"/>
            <ac:picMk id="4" creationId="{39298D29-E2C6-6D73-D9EA-4C65083DF34A}"/>
          </ac:picMkLst>
        </pc:picChg>
        <pc:picChg chg="add mod">
          <ac:chgData name="Ankitha Sunny" userId="973284a90538285c" providerId="LiveId" clId="{2D908544-5A7C-41C0-9870-19AE626AED04}" dt="2022-10-20T17:22:46.845" v="2365" actId="1076"/>
          <ac:picMkLst>
            <pc:docMk/>
            <pc:sldMk cId="934857845" sldId="266"/>
            <ac:picMk id="5" creationId="{6426B310-0440-D953-40A0-A490E5729B16}"/>
          </ac:picMkLst>
        </pc:picChg>
        <pc:picChg chg="mod">
          <ac:chgData name="Ankitha Sunny" userId="973284a90538285c" providerId="LiveId" clId="{2D908544-5A7C-41C0-9870-19AE626AED04}" dt="2022-10-20T17:21:20.225" v="2353" actId="1076"/>
          <ac:picMkLst>
            <pc:docMk/>
            <pc:sldMk cId="934857845" sldId="266"/>
            <ac:picMk id="388" creationId="{00000000-0000-0000-0000-000000000000}"/>
          </ac:picMkLst>
        </pc:picChg>
      </pc:sldChg>
      <pc:sldChg chg="addSp delSp modSp add del mod ord">
        <pc:chgData name="Ankitha Sunny" userId="973284a90538285c" providerId="LiveId" clId="{2D908544-5A7C-41C0-9870-19AE626AED04}" dt="2022-10-21T10:46:30.550" v="6474" actId="47"/>
        <pc:sldMkLst>
          <pc:docMk/>
          <pc:sldMk cId="1327929425" sldId="267"/>
        </pc:sldMkLst>
        <pc:spChg chg="add del mod">
          <ac:chgData name="Ankitha Sunny" userId="973284a90538285c" providerId="LiveId" clId="{2D908544-5A7C-41C0-9870-19AE626AED04}" dt="2022-10-21T10:46:12.265" v="6470" actId="478"/>
          <ac:spMkLst>
            <pc:docMk/>
            <pc:sldMk cId="1327929425" sldId="267"/>
            <ac:spMk id="2" creationId="{D40380BF-C1D5-DC86-8331-5FF5AE08F03A}"/>
          </ac:spMkLst>
        </pc:spChg>
        <pc:spChg chg="del mod">
          <ac:chgData name="Ankitha Sunny" userId="973284a90538285c" providerId="LiveId" clId="{2D908544-5A7C-41C0-9870-19AE626AED04}" dt="2022-10-18T17:43:20.075" v="1640"/>
          <ac:spMkLst>
            <pc:docMk/>
            <pc:sldMk cId="1327929425" sldId="267"/>
            <ac:spMk id="3" creationId="{22371DAC-C4A6-151C-3532-F79ED88B53B5}"/>
          </ac:spMkLst>
        </pc:spChg>
        <pc:picChg chg="add del mod">
          <ac:chgData name="Ankitha Sunny" userId="973284a90538285c" providerId="LiveId" clId="{2D908544-5A7C-41C0-9870-19AE626AED04}" dt="2022-10-18T17:42:00.864" v="1624" actId="21"/>
          <ac:picMkLst>
            <pc:docMk/>
            <pc:sldMk cId="1327929425" sldId="267"/>
            <ac:picMk id="4" creationId="{E3CB3F5B-0937-9B27-95FC-DFEB20BB3E60}"/>
          </ac:picMkLst>
        </pc:picChg>
        <pc:picChg chg="del mod">
          <ac:chgData name="Ankitha Sunny" userId="973284a90538285c" providerId="LiveId" clId="{2D908544-5A7C-41C0-9870-19AE626AED04}" dt="2022-10-18T17:32:31.298" v="1246" actId="478"/>
          <ac:picMkLst>
            <pc:docMk/>
            <pc:sldMk cId="1327929425" sldId="267"/>
            <ac:picMk id="5" creationId="{6426B310-0440-D953-40A0-A490E5729B16}"/>
          </ac:picMkLst>
        </pc:picChg>
      </pc:sldChg>
      <pc:sldChg chg="addSp delSp modSp add mod">
        <pc:chgData name="Ankitha Sunny" userId="973284a90538285c" providerId="LiveId" clId="{2D908544-5A7C-41C0-9870-19AE626AED04}" dt="2022-10-20T17:30:43.255" v="2461" actId="1076"/>
        <pc:sldMkLst>
          <pc:docMk/>
          <pc:sldMk cId="1565660041" sldId="268"/>
        </pc:sldMkLst>
        <pc:spChg chg="mod">
          <ac:chgData name="Ankitha Sunny" userId="973284a90538285c" providerId="LiveId" clId="{2D908544-5A7C-41C0-9870-19AE626AED04}" dt="2022-10-20T17:30:30.293" v="2460" actId="20577"/>
          <ac:spMkLst>
            <pc:docMk/>
            <pc:sldMk cId="1565660041" sldId="268"/>
            <ac:spMk id="3" creationId="{22371DAC-C4A6-151C-3532-F79ED88B53B5}"/>
          </ac:spMkLst>
        </pc:spChg>
        <pc:picChg chg="add mod">
          <ac:chgData name="Ankitha Sunny" userId="973284a90538285c" providerId="LiveId" clId="{2D908544-5A7C-41C0-9870-19AE626AED04}" dt="2022-10-20T17:30:43.255" v="2461" actId="1076"/>
          <ac:picMkLst>
            <pc:docMk/>
            <pc:sldMk cId="1565660041" sldId="268"/>
            <ac:picMk id="4" creationId="{74FC67A3-B7C5-B79C-D922-3B6909E8808F}"/>
          </ac:picMkLst>
        </pc:picChg>
        <pc:picChg chg="del">
          <ac:chgData name="Ankitha Sunny" userId="973284a90538285c" providerId="LiveId" clId="{2D908544-5A7C-41C0-9870-19AE626AED04}" dt="2022-10-18T17:36:29.305" v="1360" actId="478"/>
          <ac:picMkLst>
            <pc:docMk/>
            <pc:sldMk cId="1565660041" sldId="268"/>
            <ac:picMk id="5" creationId="{6426B310-0440-D953-40A0-A490E5729B16}"/>
          </ac:picMkLst>
        </pc:picChg>
        <pc:picChg chg="add del mod">
          <ac:chgData name="Ankitha Sunny" userId="973284a90538285c" providerId="LiveId" clId="{2D908544-5A7C-41C0-9870-19AE626AED04}" dt="2022-10-18T17:38:12.989" v="1455" actId="478"/>
          <ac:picMkLst>
            <pc:docMk/>
            <pc:sldMk cId="1565660041" sldId="268"/>
            <ac:picMk id="6" creationId="{0276EE22-76FA-03B0-7BBA-0B8622021804}"/>
          </ac:picMkLst>
        </pc:picChg>
        <pc:picChg chg="mod">
          <ac:chgData name="Ankitha Sunny" userId="973284a90538285c" providerId="LiveId" clId="{2D908544-5A7C-41C0-9870-19AE626AED04}" dt="2022-10-20T17:30:04.521" v="2454" actId="1076"/>
          <ac:picMkLst>
            <pc:docMk/>
            <pc:sldMk cId="1565660041" sldId="268"/>
            <ac:picMk id="388" creationId="{00000000-0000-0000-0000-000000000000}"/>
          </ac:picMkLst>
        </pc:picChg>
      </pc:sldChg>
      <pc:sldChg chg="addSp delSp modSp add mod">
        <pc:chgData name="Ankitha Sunny" userId="973284a90538285c" providerId="LiveId" clId="{2D908544-5A7C-41C0-9870-19AE626AED04}" dt="2022-10-20T17:37:34.981" v="2552" actId="20577"/>
        <pc:sldMkLst>
          <pc:docMk/>
          <pc:sldMk cId="644129500" sldId="269"/>
        </pc:sldMkLst>
        <pc:spChg chg="mod">
          <ac:chgData name="Ankitha Sunny" userId="973284a90538285c" providerId="LiveId" clId="{2D908544-5A7C-41C0-9870-19AE626AED04}" dt="2022-10-20T17:37:34.981" v="2552" actId="20577"/>
          <ac:spMkLst>
            <pc:docMk/>
            <pc:sldMk cId="644129500" sldId="269"/>
            <ac:spMk id="3" creationId="{22371DAC-C4A6-151C-3532-F79ED88B53B5}"/>
          </ac:spMkLst>
        </pc:spChg>
        <pc:picChg chg="del">
          <ac:chgData name="Ankitha Sunny" userId="973284a90538285c" providerId="LiveId" clId="{2D908544-5A7C-41C0-9870-19AE626AED04}" dt="2022-10-18T17:39:10.438" v="1522" actId="478"/>
          <ac:picMkLst>
            <pc:docMk/>
            <pc:sldMk cId="644129500" sldId="269"/>
            <ac:picMk id="4" creationId="{74FC67A3-B7C5-B79C-D922-3B6909E8808F}"/>
          </ac:picMkLst>
        </pc:picChg>
        <pc:picChg chg="add mod">
          <ac:chgData name="Ankitha Sunny" userId="973284a90538285c" providerId="LiveId" clId="{2D908544-5A7C-41C0-9870-19AE626AED04}" dt="2022-10-20T17:32:49.570" v="2494" actId="1076"/>
          <ac:picMkLst>
            <pc:docMk/>
            <pc:sldMk cId="644129500" sldId="269"/>
            <ac:picMk id="5" creationId="{A24C95F6-4BBD-FBCE-9F52-8D6B314828DB}"/>
          </ac:picMkLst>
        </pc:picChg>
        <pc:picChg chg="mod">
          <ac:chgData name="Ankitha Sunny" userId="973284a90538285c" providerId="LiveId" clId="{2D908544-5A7C-41C0-9870-19AE626AED04}" dt="2022-10-20T17:31:49.200" v="2473" actId="1076"/>
          <ac:picMkLst>
            <pc:docMk/>
            <pc:sldMk cId="644129500" sldId="269"/>
            <ac:picMk id="388" creationId="{00000000-0000-0000-0000-000000000000}"/>
          </ac:picMkLst>
        </pc:picChg>
      </pc:sldChg>
      <pc:sldChg chg="addSp delSp modSp add del mod">
        <pc:chgData name="Ankitha Sunny" userId="973284a90538285c" providerId="LiveId" clId="{2D908544-5A7C-41C0-9870-19AE626AED04}" dt="2022-10-20T17:39:53.900" v="2596" actId="47"/>
        <pc:sldMkLst>
          <pc:docMk/>
          <pc:sldMk cId="1132055257" sldId="270"/>
        </pc:sldMkLst>
        <pc:spChg chg="mod">
          <ac:chgData name="Ankitha Sunny" userId="973284a90538285c" providerId="LiveId" clId="{2D908544-5A7C-41C0-9870-19AE626AED04}" dt="2022-10-18T17:44:18.442" v="1650" actId="1076"/>
          <ac:spMkLst>
            <pc:docMk/>
            <pc:sldMk cId="1132055257" sldId="270"/>
            <ac:spMk id="3" creationId="{22371DAC-C4A6-151C-3532-F79ED88B53B5}"/>
          </ac:spMkLst>
        </pc:spChg>
        <pc:spChg chg="add mod">
          <ac:chgData name="Ankitha Sunny" userId="973284a90538285c" providerId="LiveId" clId="{2D908544-5A7C-41C0-9870-19AE626AED04}" dt="2022-10-18T17:44:08.028" v="1648" actId="1076"/>
          <ac:spMkLst>
            <pc:docMk/>
            <pc:sldMk cId="1132055257" sldId="270"/>
            <ac:spMk id="9" creationId="{652D1984-2873-616D-C02D-5C0C05B9CFB1}"/>
          </ac:spMkLst>
        </pc:spChg>
        <pc:picChg chg="add del mod">
          <ac:chgData name="Ankitha Sunny" userId="973284a90538285c" providerId="LiveId" clId="{2D908544-5A7C-41C0-9870-19AE626AED04}" dt="2022-10-18T17:41:39.567" v="1620" actId="478"/>
          <ac:picMkLst>
            <pc:docMk/>
            <pc:sldMk cId="1132055257" sldId="270"/>
            <ac:picMk id="4" creationId="{9C15294A-FEC4-1A2E-CEAC-D77C2F1DFAA6}"/>
          </ac:picMkLst>
        </pc:picChg>
        <pc:picChg chg="del">
          <ac:chgData name="Ankitha Sunny" userId="973284a90538285c" providerId="LiveId" clId="{2D908544-5A7C-41C0-9870-19AE626AED04}" dt="2022-10-18T17:40:46.969" v="1616" actId="478"/>
          <ac:picMkLst>
            <pc:docMk/>
            <pc:sldMk cId="1132055257" sldId="270"/>
            <ac:picMk id="5" creationId="{A24C95F6-4BBD-FBCE-9F52-8D6B314828DB}"/>
          </ac:picMkLst>
        </pc:picChg>
        <pc:picChg chg="add del mod">
          <ac:chgData name="Ankitha Sunny" userId="973284a90538285c" providerId="LiveId" clId="{2D908544-5A7C-41C0-9870-19AE626AED04}" dt="2022-10-20T17:36:53.814" v="2522" actId="21"/>
          <ac:picMkLst>
            <pc:docMk/>
            <pc:sldMk cId="1132055257" sldId="270"/>
            <ac:picMk id="7" creationId="{AD107B25-516B-42A5-92BC-7AD6C025C79A}"/>
          </ac:picMkLst>
        </pc:picChg>
        <pc:picChg chg="add del mod">
          <ac:chgData name="Ankitha Sunny" userId="973284a90538285c" providerId="LiveId" clId="{2D908544-5A7C-41C0-9870-19AE626AED04}" dt="2022-10-20T17:39:07.311" v="2582" actId="21"/>
          <ac:picMkLst>
            <pc:docMk/>
            <pc:sldMk cId="1132055257" sldId="270"/>
            <ac:picMk id="8" creationId="{D7CD25F8-1F75-E62A-D49D-35AAD0CAA629}"/>
          </ac:picMkLst>
        </pc:picChg>
      </pc:sldChg>
      <pc:sldChg chg="addSp delSp modSp add del mod ord">
        <pc:chgData name="Ankitha Sunny" userId="973284a90538285c" providerId="LiveId" clId="{2D908544-5A7C-41C0-9870-19AE626AED04}" dt="2022-10-20T17:41:08.896" v="2618" actId="47"/>
        <pc:sldMkLst>
          <pc:docMk/>
          <pc:sldMk cId="3764224687" sldId="271"/>
        </pc:sldMkLst>
        <pc:spChg chg="mod">
          <ac:chgData name="Ankitha Sunny" userId="973284a90538285c" providerId="LiveId" clId="{2D908544-5A7C-41C0-9870-19AE626AED04}" dt="2022-10-18T17:45:44.390" v="1753" actId="20577"/>
          <ac:spMkLst>
            <pc:docMk/>
            <pc:sldMk cId="3764224687" sldId="271"/>
            <ac:spMk id="3" creationId="{22371DAC-C4A6-151C-3532-F79ED88B53B5}"/>
          </ac:spMkLst>
        </pc:spChg>
        <pc:picChg chg="add del mod">
          <ac:chgData name="Ankitha Sunny" userId="973284a90538285c" providerId="LiveId" clId="{2D908544-5A7C-41C0-9870-19AE626AED04}" dt="2022-10-20T17:40:57.098" v="2615" actId="21"/>
          <ac:picMkLst>
            <pc:docMk/>
            <pc:sldMk cId="3764224687" sldId="271"/>
            <ac:picMk id="4" creationId="{9400A620-CC26-7C19-478F-A9BA7F6EC0B1}"/>
          </ac:picMkLst>
        </pc:picChg>
        <pc:picChg chg="del">
          <ac:chgData name="Ankitha Sunny" userId="973284a90538285c" providerId="LiveId" clId="{2D908544-5A7C-41C0-9870-19AE626AED04}" dt="2022-10-18T17:45:46.084" v="1754" actId="478"/>
          <ac:picMkLst>
            <pc:docMk/>
            <pc:sldMk cId="3764224687" sldId="271"/>
            <ac:picMk id="5" creationId="{A24C95F6-4BBD-FBCE-9F52-8D6B314828DB}"/>
          </ac:picMkLst>
        </pc:picChg>
      </pc:sldChg>
      <pc:sldChg chg="addSp delSp modSp add mod">
        <pc:chgData name="Ankitha Sunny" userId="973284a90538285c" providerId="LiveId" clId="{2D908544-5A7C-41C0-9870-19AE626AED04}" dt="2022-10-20T17:37:40.833" v="2553" actId="1076"/>
        <pc:sldMkLst>
          <pc:docMk/>
          <pc:sldMk cId="4276959485" sldId="272"/>
        </pc:sldMkLst>
        <pc:spChg chg="mod">
          <ac:chgData name="Ankitha Sunny" userId="973284a90538285c" providerId="LiveId" clId="{2D908544-5A7C-41C0-9870-19AE626AED04}" dt="2022-10-20T17:37:19.527" v="2537" actId="20577"/>
          <ac:spMkLst>
            <pc:docMk/>
            <pc:sldMk cId="4276959485" sldId="272"/>
            <ac:spMk id="3" creationId="{22371DAC-C4A6-151C-3532-F79ED88B53B5}"/>
          </ac:spMkLst>
        </pc:spChg>
        <pc:picChg chg="add mod">
          <ac:chgData name="Ankitha Sunny" userId="973284a90538285c" providerId="LiveId" clId="{2D908544-5A7C-41C0-9870-19AE626AED04}" dt="2022-10-20T17:37:40.833" v="2553" actId="1076"/>
          <ac:picMkLst>
            <pc:docMk/>
            <pc:sldMk cId="4276959485" sldId="272"/>
            <ac:picMk id="2" creationId="{602A94B5-34FB-4BC4-8818-D8165F7F18E7}"/>
          </ac:picMkLst>
        </pc:picChg>
        <pc:picChg chg="del mod">
          <ac:chgData name="Ankitha Sunny" userId="973284a90538285c" providerId="LiveId" clId="{2D908544-5A7C-41C0-9870-19AE626AED04}" dt="2022-10-20T17:36:50.104" v="2520" actId="478"/>
          <ac:picMkLst>
            <pc:docMk/>
            <pc:sldMk cId="4276959485" sldId="272"/>
            <ac:picMk id="5" creationId="{A24C95F6-4BBD-FBCE-9F52-8D6B314828DB}"/>
          </ac:picMkLst>
        </pc:picChg>
      </pc:sldChg>
      <pc:sldChg chg="addSp delSp modSp add mod">
        <pc:chgData name="Ankitha Sunny" userId="973284a90538285c" providerId="LiveId" clId="{2D908544-5A7C-41C0-9870-19AE626AED04}" dt="2022-10-20T17:39:45.571" v="2595" actId="20577"/>
        <pc:sldMkLst>
          <pc:docMk/>
          <pc:sldMk cId="1722148115" sldId="273"/>
        </pc:sldMkLst>
        <pc:spChg chg="mod">
          <ac:chgData name="Ankitha Sunny" userId="973284a90538285c" providerId="LiveId" clId="{2D908544-5A7C-41C0-9870-19AE626AED04}" dt="2022-10-20T17:39:45.571" v="2595" actId="20577"/>
          <ac:spMkLst>
            <pc:docMk/>
            <pc:sldMk cId="1722148115" sldId="273"/>
            <ac:spMk id="3" creationId="{22371DAC-C4A6-151C-3532-F79ED88B53B5}"/>
          </ac:spMkLst>
        </pc:spChg>
        <pc:picChg chg="del mod">
          <ac:chgData name="Ankitha Sunny" userId="973284a90538285c" providerId="LiveId" clId="{2D908544-5A7C-41C0-9870-19AE626AED04}" dt="2022-10-20T17:39:03.933" v="2581" actId="478"/>
          <ac:picMkLst>
            <pc:docMk/>
            <pc:sldMk cId="1722148115" sldId="273"/>
            <ac:picMk id="2" creationId="{602A94B5-34FB-4BC4-8818-D8165F7F18E7}"/>
          </ac:picMkLst>
        </pc:picChg>
        <pc:picChg chg="add mod">
          <ac:chgData name="Ankitha Sunny" userId="973284a90538285c" providerId="LiveId" clId="{2D908544-5A7C-41C0-9870-19AE626AED04}" dt="2022-10-20T17:39:34.968" v="2590" actId="14100"/>
          <ac:picMkLst>
            <pc:docMk/>
            <pc:sldMk cId="1722148115" sldId="273"/>
            <ac:picMk id="4" creationId="{BFDA751B-9FA9-B8D1-8067-FA605EC81B96}"/>
          </ac:picMkLst>
        </pc:picChg>
        <pc:picChg chg="mod">
          <ac:chgData name="Ankitha Sunny" userId="973284a90538285c" providerId="LiveId" clId="{2D908544-5A7C-41C0-9870-19AE626AED04}" dt="2022-10-20T17:38:53.491" v="2579" actId="1076"/>
          <ac:picMkLst>
            <pc:docMk/>
            <pc:sldMk cId="1722148115" sldId="273"/>
            <ac:picMk id="388" creationId="{00000000-0000-0000-0000-000000000000}"/>
          </ac:picMkLst>
        </pc:picChg>
      </pc:sldChg>
      <pc:sldChg chg="addSp delSp modSp add mod">
        <pc:chgData name="Ankitha Sunny" userId="973284a90538285c" providerId="LiveId" clId="{2D908544-5A7C-41C0-9870-19AE626AED04}" dt="2022-10-20T17:41:03.083" v="2617" actId="1076"/>
        <pc:sldMkLst>
          <pc:docMk/>
          <pc:sldMk cId="1549553072" sldId="274"/>
        </pc:sldMkLst>
        <pc:spChg chg="mod">
          <ac:chgData name="Ankitha Sunny" userId="973284a90538285c" providerId="LiveId" clId="{2D908544-5A7C-41C0-9870-19AE626AED04}" dt="2022-10-20T17:40:50.608" v="2613" actId="207"/>
          <ac:spMkLst>
            <pc:docMk/>
            <pc:sldMk cId="1549553072" sldId="274"/>
            <ac:spMk id="3" creationId="{22371DAC-C4A6-151C-3532-F79ED88B53B5}"/>
          </ac:spMkLst>
        </pc:spChg>
        <pc:picChg chg="add mod">
          <ac:chgData name="Ankitha Sunny" userId="973284a90538285c" providerId="LiveId" clId="{2D908544-5A7C-41C0-9870-19AE626AED04}" dt="2022-10-20T17:41:03.083" v="2617" actId="1076"/>
          <ac:picMkLst>
            <pc:docMk/>
            <pc:sldMk cId="1549553072" sldId="274"/>
            <ac:picMk id="2" creationId="{50E91326-BB96-7065-6816-AC0C51DFB611}"/>
          </ac:picMkLst>
        </pc:picChg>
        <pc:picChg chg="del">
          <ac:chgData name="Ankitha Sunny" userId="973284a90538285c" providerId="LiveId" clId="{2D908544-5A7C-41C0-9870-19AE626AED04}" dt="2022-10-20T17:40:54.001" v="2614" actId="478"/>
          <ac:picMkLst>
            <pc:docMk/>
            <pc:sldMk cId="1549553072" sldId="274"/>
            <ac:picMk id="4" creationId="{BFDA751B-9FA9-B8D1-8067-FA605EC81B96}"/>
          </ac:picMkLst>
        </pc:picChg>
      </pc:sldChg>
      <pc:sldChg chg="addSp delSp modSp add mod">
        <pc:chgData name="Ankitha Sunny" userId="973284a90538285c" providerId="LiveId" clId="{2D908544-5A7C-41C0-9870-19AE626AED04}" dt="2022-10-20T17:50:22.178" v="2672" actId="208"/>
        <pc:sldMkLst>
          <pc:docMk/>
          <pc:sldMk cId="3553071508" sldId="275"/>
        </pc:sldMkLst>
        <pc:spChg chg="mod">
          <ac:chgData name="Ankitha Sunny" userId="973284a90538285c" providerId="LiveId" clId="{2D908544-5A7C-41C0-9870-19AE626AED04}" dt="2022-10-20T17:49:37.232" v="2666" actId="20577"/>
          <ac:spMkLst>
            <pc:docMk/>
            <pc:sldMk cId="3553071508" sldId="275"/>
            <ac:spMk id="3" creationId="{22371DAC-C4A6-151C-3532-F79ED88B53B5}"/>
          </ac:spMkLst>
        </pc:spChg>
        <pc:picChg chg="del">
          <ac:chgData name="Ankitha Sunny" userId="973284a90538285c" providerId="LiveId" clId="{2D908544-5A7C-41C0-9870-19AE626AED04}" dt="2022-10-20T17:47:08.306" v="2623" actId="478"/>
          <ac:picMkLst>
            <pc:docMk/>
            <pc:sldMk cId="3553071508" sldId="275"/>
            <ac:picMk id="2" creationId="{50E91326-BB96-7065-6816-AC0C51DFB611}"/>
          </ac:picMkLst>
        </pc:picChg>
        <pc:picChg chg="add mod">
          <ac:chgData name="Ankitha Sunny" userId="973284a90538285c" providerId="LiveId" clId="{2D908544-5A7C-41C0-9870-19AE626AED04}" dt="2022-10-20T17:50:22.178" v="2672" actId="208"/>
          <ac:picMkLst>
            <pc:docMk/>
            <pc:sldMk cId="3553071508" sldId="275"/>
            <ac:picMk id="5" creationId="{90AE057E-E29F-AE90-511D-E56EA27115AB}"/>
          </ac:picMkLst>
        </pc:picChg>
      </pc:sldChg>
      <pc:sldChg chg="addSp delSp modSp add mod">
        <pc:chgData name="Ankitha Sunny" userId="973284a90538285c" providerId="LiveId" clId="{2D908544-5A7C-41C0-9870-19AE626AED04}" dt="2022-10-20T18:58:10.593" v="3129" actId="20577"/>
        <pc:sldMkLst>
          <pc:docMk/>
          <pc:sldMk cId="3804834166" sldId="276"/>
        </pc:sldMkLst>
        <pc:spChg chg="mod">
          <ac:chgData name="Ankitha Sunny" userId="973284a90538285c" providerId="LiveId" clId="{2D908544-5A7C-41C0-9870-19AE626AED04}" dt="2022-10-20T18:58:10.593" v="3129" actId="20577"/>
          <ac:spMkLst>
            <pc:docMk/>
            <pc:sldMk cId="3804834166" sldId="276"/>
            <ac:spMk id="3" creationId="{22371DAC-C4A6-151C-3532-F79ED88B53B5}"/>
          </ac:spMkLst>
        </pc:spChg>
        <pc:spChg chg="add mod">
          <ac:chgData name="Ankitha Sunny" userId="973284a90538285c" providerId="LiveId" clId="{2D908544-5A7C-41C0-9870-19AE626AED04}" dt="2022-10-20T18:46:49.577" v="3074" actId="1076"/>
          <ac:spMkLst>
            <pc:docMk/>
            <pc:sldMk cId="3804834166" sldId="276"/>
            <ac:spMk id="10" creationId="{0F05D530-4652-E704-9DD5-75EB3CF37592}"/>
          </ac:spMkLst>
        </pc:spChg>
        <pc:picChg chg="add mod">
          <ac:chgData name="Ankitha Sunny" userId="973284a90538285c" providerId="LiveId" clId="{2D908544-5A7C-41C0-9870-19AE626AED04}" dt="2022-10-20T18:47:28.434" v="3076" actId="208"/>
          <ac:picMkLst>
            <pc:docMk/>
            <pc:sldMk cId="3804834166" sldId="276"/>
            <ac:picMk id="4" creationId="{FD13D652-DC08-5931-CD7A-A1F206679DE9}"/>
          </ac:picMkLst>
        </pc:picChg>
        <pc:picChg chg="del">
          <ac:chgData name="Ankitha Sunny" userId="973284a90538285c" providerId="LiveId" clId="{2D908544-5A7C-41C0-9870-19AE626AED04}" dt="2022-10-20T17:56:02.984" v="2674" actId="478"/>
          <ac:picMkLst>
            <pc:docMk/>
            <pc:sldMk cId="3804834166" sldId="276"/>
            <ac:picMk id="5" creationId="{90AE057E-E29F-AE90-511D-E56EA27115AB}"/>
          </ac:picMkLst>
        </pc:picChg>
        <pc:picChg chg="add mod">
          <ac:chgData name="Ankitha Sunny" userId="973284a90538285c" providerId="LiveId" clId="{2D908544-5A7C-41C0-9870-19AE626AED04}" dt="2022-10-20T18:49:17.653" v="3088" actId="1076"/>
          <ac:picMkLst>
            <pc:docMk/>
            <pc:sldMk cId="3804834166" sldId="276"/>
            <ac:picMk id="7" creationId="{B3A23941-2280-C73E-D717-2556B705EAF6}"/>
          </ac:picMkLst>
        </pc:picChg>
        <pc:picChg chg="add mod">
          <ac:chgData name="Ankitha Sunny" userId="973284a90538285c" providerId="LiveId" clId="{2D908544-5A7C-41C0-9870-19AE626AED04}" dt="2022-10-20T18:47:41.305" v="3077" actId="1076"/>
          <ac:picMkLst>
            <pc:docMk/>
            <pc:sldMk cId="3804834166" sldId="276"/>
            <ac:picMk id="9" creationId="{23DBD808-1799-9F47-C46B-B2795FBB4DA5}"/>
          </ac:picMkLst>
        </pc:picChg>
        <pc:picChg chg="mod">
          <ac:chgData name="Ankitha Sunny" userId="973284a90538285c" providerId="LiveId" clId="{2D908544-5A7C-41C0-9870-19AE626AED04}" dt="2022-10-20T18:49:36.345" v="3089" actId="1076"/>
          <ac:picMkLst>
            <pc:docMk/>
            <pc:sldMk cId="3804834166" sldId="276"/>
            <ac:picMk id="388" creationId="{00000000-0000-0000-0000-000000000000}"/>
          </ac:picMkLst>
        </pc:picChg>
      </pc:sldChg>
      <pc:sldChg chg="addSp modSp add mod">
        <pc:chgData name="Ankitha Sunny" userId="973284a90538285c" providerId="LiveId" clId="{2D908544-5A7C-41C0-9870-19AE626AED04}" dt="2022-10-21T17:06:42.146" v="6532" actId="20577"/>
        <pc:sldMkLst>
          <pc:docMk/>
          <pc:sldMk cId="1063384965" sldId="277"/>
        </pc:sldMkLst>
        <pc:spChg chg="mod">
          <ac:chgData name="Ankitha Sunny" userId="973284a90538285c" providerId="LiveId" clId="{2D908544-5A7C-41C0-9870-19AE626AED04}" dt="2022-10-21T17:06:42.146" v="6532" actId="20577"/>
          <ac:spMkLst>
            <pc:docMk/>
            <pc:sldMk cId="1063384965" sldId="277"/>
            <ac:spMk id="3" creationId="{22371DAC-C4A6-151C-3532-F79ED88B53B5}"/>
          </ac:spMkLst>
        </pc:spChg>
        <pc:picChg chg="add mod">
          <ac:chgData name="Ankitha Sunny" userId="973284a90538285c" providerId="LiveId" clId="{2D908544-5A7C-41C0-9870-19AE626AED04}" dt="2022-10-20T18:12:08.548" v="2857" actId="1076"/>
          <ac:picMkLst>
            <pc:docMk/>
            <pc:sldMk cId="1063384965" sldId="277"/>
            <ac:picMk id="4" creationId="{628DDCAB-6C4A-A5EC-29D1-747DE5ABF5A4}"/>
          </ac:picMkLst>
        </pc:picChg>
      </pc:sldChg>
      <pc:sldChg chg="addSp delSp modSp add mod">
        <pc:chgData name="Ankitha Sunny" userId="973284a90538285c" providerId="LiveId" clId="{2D908544-5A7C-41C0-9870-19AE626AED04}" dt="2022-10-20T19:20:39.294" v="3336" actId="313"/>
        <pc:sldMkLst>
          <pc:docMk/>
          <pc:sldMk cId="1207985450" sldId="278"/>
        </pc:sldMkLst>
        <pc:spChg chg="mod">
          <ac:chgData name="Ankitha Sunny" userId="973284a90538285c" providerId="LiveId" clId="{2D908544-5A7C-41C0-9870-19AE626AED04}" dt="2022-10-20T19:20:39.294" v="3336" actId="313"/>
          <ac:spMkLst>
            <pc:docMk/>
            <pc:sldMk cId="1207985450" sldId="278"/>
            <ac:spMk id="3" creationId="{22371DAC-C4A6-151C-3532-F79ED88B53B5}"/>
          </ac:spMkLst>
        </pc:spChg>
        <pc:picChg chg="del">
          <ac:chgData name="Ankitha Sunny" userId="973284a90538285c" providerId="LiveId" clId="{2D908544-5A7C-41C0-9870-19AE626AED04}" dt="2022-10-20T19:13:42.487" v="3169" actId="478"/>
          <ac:picMkLst>
            <pc:docMk/>
            <pc:sldMk cId="1207985450" sldId="278"/>
            <ac:picMk id="4" creationId="{628DDCAB-6C4A-A5EC-29D1-747DE5ABF5A4}"/>
          </ac:picMkLst>
        </pc:picChg>
        <pc:picChg chg="add mod">
          <ac:chgData name="Ankitha Sunny" userId="973284a90538285c" providerId="LiveId" clId="{2D908544-5A7C-41C0-9870-19AE626AED04}" dt="2022-10-20T19:14:10.460" v="3174" actId="208"/>
          <ac:picMkLst>
            <pc:docMk/>
            <pc:sldMk cId="1207985450" sldId="278"/>
            <ac:picMk id="5" creationId="{BDF5D458-D0CE-E68C-47EA-6EFF7B92346C}"/>
          </ac:picMkLst>
        </pc:picChg>
      </pc:sldChg>
      <pc:sldChg chg="addSp delSp modSp add mod ord">
        <pc:chgData name="Ankitha Sunny" userId="973284a90538285c" providerId="LiveId" clId="{2D908544-5A7C-41C0-9870-19AE626AED04}" dt="2022-10-21T05:04:50.350" v="4155" actId="20577"/>
        <pc:sldMkLst>
          <pc:docMk/>
          <pc:sldMk cId="201740992" sldId="279"/>
        </pc:sldMkLst>
        <pc:spChg chg="mod">
          <ac:chgData name="Ankitha Sunny" userId="973284a90538285c" providerId="LiveId" clId="{2D908544-5A7C-41C0-9870-19AE626AED04}" dt="2022-10-21T05:04:50.350" v="4155" actId="20577"/>
          <ac:spMkLst>
            <pc:docMk/>
            <pc:sldMk cId="201740992" sldId="279"/>
            <ac:spMk id="3" creationId="{22371DAC-C4A6-151C-3532-F79ED88B53B5}"/>
          </ac:spMkLst>
        </pc:spChg>
        <pc:picChg chg="add del mod">
          <ac:chgData name="Ankitha Sunny" userId="973284a90538285c" providerId="LiveId" clId="{2D908544-5A7C-41C0-9870-19AE626AED04}" dt="2022-10-21T05:04:07.957" v="4127" actId="478"/>
          <ac:picMkLst>
            <pc:docMk/>
            <pc:sldMk cId="201740992" sldId="279"/>
            <ac:picMk id="4" creationId="{D263214F-6B2F-CAFE-C39F-FB67953E47E8}"/>
          </ac:picMkLst>
        </pc:picChg>
        <pc:picChg chg="del">
          <ac:chgData name="Ankitha Sunny" userId="973284a90538285c" providerId="LiveId" clId="{2D908544-5A7C-41C0-9870-19AE626AED04}" dt="2022-10-21T04:53:13.836" v="4006" actId="478"/>
          <ac:picMkLst>
            <pc:docMk/>
            <pc:sldMk cId="201740992" sldId="279"/>
            <ac:picMk id="5" creationId="{90AE057E-E29F-AE90-511D-E56EA27115AB}"/>
          </ac:picMkLst>
        </pc:picChg>
        <pc:picChg chg="add mod">
          <ac:chgData name="Ankitha Sunny" userId="973284a90538285c" providerId="LiveId" clId="{2D908544-5A7C-41C0-9870-19AE626AED04}" dt="2022-10-21T05:04:28.947" v="4131" actId="208"/>
          <ac:picMkLst>
            <pc:docMk/>
            <pc:sldMk cId="201740992" sldId="279"/>
            <ac:picMk id="7" creationId="{8E77F995-9FBF-D3EB-1E75-B47E02654DCB}"/>
          </ac:picMkLst>
        </pc:picChg>
      </pc:sldChg>
      <pc:sldChg chg="add del">
        <pc:chgData name="Ankitha Sunny" userId="973284a90538285c" providerId="LiveId" clId="{2D908544-5A7C-41C0-9870-19AE626AED04}" dt="2022-10-21T04:49:17.569" v="3847" actId="47"/>
        <pc:sldMkLst>
          <pc:docMk/>
          <pc:sldMk cId="2022360281" sldId="279"/>
        </pc:sldMkLst>
      </pc:sldChg>
      <pc:sldChg chg="modSp add mod ord">
        <pc:chgData name="Ankitha Sunny" userId="973284a90538285c" providerId="LiveId" clId="{2D908544-5A7C-41C0-9870-19AE626AED04}" dt="2022-10-21T05:05:30.055" v="4168" actId="14"/>
        <pc:sldMkLst>
          <pc:docMk/>
          <pc:sldMk cId="1648710846" sldId="280"/>
        </pc:sldMkLst>
        <pc:spChg chg="mod">
          <ac:chgData name="Ankitha Sunny" userId="973284a90538285c" providerId="LiveId" clId="{2D908544-5A7C-41C0-9870-19AE626AED04}" dt="2022-10-21T05:05:30.055" v="4168" actId="14"/>
          <ac:spMkLst>
            <pc:docMk/>
            <pc:sldMk cId="1648710846" sldId="280"/>
            <ac:spMk id="361" creationId="{00000000-0000-0000-0000-000000000000}"/>
          </ac:spMkLst>
        </pc:spChg>
      </pc:sldChg>
      <pc:sldChg chg="add">
        <pc:chgData name="Ankitha Sunny" userId="973284a90538285c" providerId="LiveId" clId="{2D908544-5A7C-41C0-9870-19AE626AED04}" dt="2022-10-21T05:02:24.861" v="4015" actId="2890"/>
        <pc:sldMkLst>
          <pc:docMk/>
          <pc:sldMk cId="3125624214" sldId="281"/>
        </pc:sldMkLst>
      </pc:sldChg>
      <pc:sldChg chg="addSp delSp modSp add mod">
        <pc:chgData name="Ankitha Sunny" userId="973284a90538285c" providerId="LiveId" clId="{2D908544-5A7C-41C0-9870-19AE626AED04}" dt="2022-10-21T05:10:07.106" v="4308" actId="1076"/>
        <pc:sldMkLst>
          <pc:docMk/>
          <pc:sldMk cId="3568588028" sldId="282"/>
        </pc:sldMkLst>
        <pc:spChg chg="mod">
          <ac:chgData name="Ankitha Sunny" userId="973284a90538285c" providerId="LiveId" clId="{2D908544-5A7C-41C0-9870-19AE626AED04}" dt="2022-10-21T05:09:59.323" v="4307" actId="20577"/>
          <ac:spMkLst>
            <pc:docMk/>
            <pc:sldMk cId="3568588028" sldId="282"/>
            <ac:spMk id="3" creationId="{22371DAC-C4A6-151C-3532-F79ED88B53B5}"/>
          </ac:spMkLst>
        </pc:spChg>
        <pc:picChg chg="del">
          <ac:chgData name="Ankitha Sunny" userId="973284a90538285c" providerId="LiveId" clId="{2D908544-5A7C-41C0-9870-19AE626AED04}" dt="2022-10-21T05:06:43.268" v="4217" actId="478"/>
          <ac:picMkLst>
            <pc:docMk/>
            <pc:sldMk cId="3568588028" sldId="282"/>
            <ac:picMk id="4" creationId="{D263214F-6B2F-CAFE-C39F-FB67953E47E8}"/>
          </ac:picMkLst>
        </pc:picChg>
        <pc:picChg chg="add mod">
          <ac:chgData name="Ankitha Sunny" userId="973284a90538285c" providerId="LiveId" clId="{2D908544-5A7C-41C0-9870-19AE626AED04}" dt="2022-10-21T05:10:07.106" v="4308" actId="1076"/>
          <ac:picMkLst>
            <pc:docMk/>
            <pc:sldMk cId="3568588028" sldId="282"/>
            <ac:picMk id="5" creationId="{2EBC215A-C476-A3D4-1FA0-CDE7800F0417}"/>
          </ac:picMkLst>
        </pc:picChg>
      </pc:sldChg>
      <pc:sldChg chg="addSp delSp modSp add mod">
        <pc:chgData name="Ankitha Sunny" userId="973284a90538285c" providerId="LiveId" clId="{2D908544-5A7C-41C0-9870-19AE626AED04}" dt="2022-10-21T05:13:43.827" v="4411" actId="5793"/>
        <pc:sldMkLst>
          <pc:docMk/>
          <pc:sldMk cId="601381091" sldId="283"/>
        </pc:sldMkLst>
        <pc:spChg chg="mod">
          <ac:chgData name="Ankitha Sunny" userId="973284a90538285c" providerId="LiveId" clId="{2D908544-5A7C-41C0-9870-19AE626AED04}" dt="2022-10-21T05:13:43.827" v="4411" actId="5793"/>
          <ac:spMkLst>
            <pc:docMk/>
            <pc:sldMk cId="601381091" sldId="283"/>
            <ac:spMk id="3" creationId="{22371DAC-C4A6-151C-3532-F79ED88B53B5}"/>
          </ac:spMkLst>
        </pc:spChg>
        <pc:picChg chg="add mod">
          <ac:chgData name="Ankitha Sunny" userId="973284a90538285c" providerId="LiveId" clId="{2D908544-5A7C-41C0-9870-19AE626AED04}" dt="2022-10-21T05:12:20.457" v="4341" actId="1076"/>
          <ac:picMkLst>
            <pc:docMk/>
            <pc:sldMk cId="601381091" sldId="283"/>
            <ac:picMk id="4" creationId="{3CC6CDFE-8C26-A5B5-54E1-5F6D2C6DB015}"/>
          </ac:picMkLst>
        </pc:picChg>
        <pc:picChg chg="del">
          <ac:chgData name="Ankitha Sunny" userId="973284a90538285c" providerId="LiveId" clId="{2D908544-5A7C-41C0-9870-19AE626AED04}" dt="2022-10-21T05:11:05.242" v="4328" actId="478"/>
          <ac:picMkLst>
            <pc:docMk/>
            <pc:sldMk cId="601381091" sldId="283"/>
            <ac:picMk id="5" creationId="{2EBC215A-C476-A3D4-1FA0-CDE7800F0417}"/>
          </ac:picMkLst>
        </pc:picChg>
      </pc:sldChg>
      <pc:sldChg chg="addSp delSp modSp add mod">
        <pc:chgData name="Ankitha Sunny" userId="973284a90538285c" providerId="LiveId" clId="{2D908544-5A7C-41C0-9870-19AE626AED04}" dt="2022-10-21T05:15:10.518" v="4432" actId="1076"/>
        <pc:sldMkLst>
          <pc:docMk/>
          <pc:sldMk cId="1872944611" sldId="284"/>
        </pc:sldMkLst>
        <pc:spChg chg="mod">
          <ac:chgData name="Ankitha Sunny" userId="973284a90538285c" providerId="LiveId" clId="{2D908544-5A7C-41C0-9870-19AE626AED04}" dt="2022-10-21T05:14:18.663" v="4429" actId="20577"/>
          <ac:spMkLst>
            <pc:docMk/>
            <pc:sldMk cId="1872944611" sldId="284"/>
            <ac:spMk id="3" creationId="{22371DAC-C4A6-151C-3532-F79ED88B53B5}"/>
          </ac:spMkLst>
        </pc:spChg>
        <pc:picChg chg="del">
          <ac:chgData name="Ankitha Sunny" userId="973284a90538285c" providerId="LiveId" clId="{2D908544-5A7C-41C0-9870-19AE626AED04}" dt="2022-10-21T05:14:20.802" v="4430" actId="478"/>
          <ac:picMkLst>
            <pc:docMk/>
            <pc:sldMk cId="1872944611" sldId="284"/>
            <ac:picMk id="4" creationId="{D263214F-6B2F-CAFE-C39F-FB67953E47E8}"/>
          </ac:picMkLst>
        </pc:picChg>
        <pc:picChg chg="add mod">
          <ac:chgData name="Ankitha Sunny" userId="973284a90538285c" providerId="LiveId" clId="{2D908544-5A7C-41C0-9870-19AE626AED04}" dt="2022-10-21T05:15:10.518" v="4432" actId="1076"/>
          <ac:picMkLst>
            <pc:docMk/>
            <pc:sldMk cId="1872944611" sldId="284"/>
            <ac:picMk id="5" creationId="{08539B87-356D-DBF4-7052-A329FE662A25}"/>
          </ac:picMkLst>
        </pc:picChg>
      </pc:sldChg>
      <pc:sldChg chg="addSp delSp modSp add mod replId">
        <pc:chgData name="Ankitha Sunny" userId="973284a90538285c" providerId="LiveId" clId="{2D908544-5A7C-41C0-9870-19AE626AED04}" dt="2022-10-21T05:18:13.712" v="4460" actId="20577"/>
        <pc:sldMkLst>
          <pc:docMk/>
          <pc:sldMk cId="3011327543" sldId="285"/>
        </pc:sldMkLst>
        <pc:spChg chg="mod">
          <ac:chgData name="Ankitha Sunny" userId="973284a90538285c" providerId="LiveId" clId="{2D908544-5A7C-41C0-9870-19AE626AED04}" dt="2022-10-21T05:18:13.712" v="4460" actId="20577"/>
          <ac:spMkLst>
            <pc:docMk/>
            <pc:sldMk cId="3011327543" sldId="285"/>
            <ac:spMk id="3" creationId="{22371DAC-C4A6-151C-3532-F79ED88B53B5}"/>
          </ac:spMkLst>
        </pc:spChg>
        <pc:picChg chg="add mod modCrop">
          <ac:chgData name="Ankitha Sunny" userId="973284a90538285c" providerId="LiveId" clId="{2D908544-5A7C-41C0-9870-19AE626AED04}" dt="2022-10-21T05:17:44.428" v="4444" actId="208"/>
          <ac:picMkLst>
            <pc:docMk/>
            <pc:sldMk cId="3011327543" sldId="285"/>
            <ac:picMk id="4" creationId="{34D66539-FF8A-C5BB-ED27-6F82AA17DE97}"/>
          </ac:picMkLst>
        </pc:picChg>
        <pc:picChg chg="del">
          <ac:chgData name="Ankitha Sunny" userId="973284a90538285c" providerId="LiveId" clId="{2D908544-5A7C-41C0-9870-19AE626AED04}" dt="2022-10-21T05:15:17.849" v="4433" actId="478"/>
          <ac:picMkLst>
            <pc:docMk/>
            <pc:sldMk cId="3011327543" sldId="285"/>
            <ac:picMk id="5" creationId="{2EBC215A-C476-A3D4-1FA0-CDE7800F0417}"/>
          </ac:picMkLst>
        </pc:picChg>
        <pc:picChg chg="add mod">
          <ac:chgData name="Ankitha Sunny" userId="973284a90538285c" providerId="LiveId" clId="{2D908544-5A7C-41C0-9870-19AE626AED04}" dt="2022-10-21T05:17:44.428" v="4444" actId="208"/>
          <ac:picMkLst>
            <pc:docMk/>
            <pc:sldMk cId="3011327543" sldId="285"/>
            <ac:picMk id="7" creationId="{CB20BD54-0333-A116-594D-46822B0EF800}"/>
          </ac:picMkLst>
        </pc:picChg>
      </pc:sldChg>
      <pc:sldChg chg="addSp delSp modSp add mod replId">
        <pc:chgData name="Ankitha Sunny" userId="973284a90538285c" providerId="LiveId" clId="{2D908544-5A7C-41C0-9870-19AE626AED04}" dt="2022-10-21T05:19:39.237" v="4485" actId="1076"/>
        <pc:sldMkLst>
          <pc:docMk/>
          <pc:sldMk cId="1777744301" sldId="286"/>
        </pc:sldMkLst>
        <pc:spChg chg="mod">
          <ac:chgData name="Ankitha Sunny" userId="973284a90538285c" providerId="LiveId" clId="{2D908544-5A7C-41C0-9870-19AE626AED04}" dt="2022-10-21T05:18:33.629" v="4482" actId="20577"/>
          <ac:spMkLst>
            <pc:docMk/>
            <pc:sldMk cId="1777744301" sldId="286"/>
            <ac:spMk id="3" creationId="{22371DAC-C4A6-151C-3532-F79ED88B53B5}"/>
          </ac:spMkLst>
        </pc:spChg>
        <pc:picChg chg="del">
          <ac:chgData name="Ankitha Sunny" userId="973284a90538285c" providerId="LiveId" clId="{2D908544-5A7C-41C0-9870-19AE626AED04}" dt="2022-10-21T05:18:35.946" v="4483" actId="478"/>
          <ac:picMkLst>
            <pc:docMk/>
            <pc:sldMk cId="1777744301" sldId="286"/>
            <ac:picMk id="4" creationId="{3CC6CDFE-8C26-A5B5-54E1-5F6D2C6DB015}"/>
          </ac:picMkLst>
        </pc:picChg>
        <pc:picChg chg="add mod">
          <ac:chgData name="Ankitha Sunny" userId="973284a90538285c" providerId="LiveId" clId="{2D908544-5A7C-41C0-9870-19AE626AED04}" dt="2022-10-21T05:19:39.237" v="4485" actId="1076"/>
          <ac:picMkLst>
            <pc:docMk/>
            <pc:sldMk cId="1777744301" sldId="286"/>
            <ac:picMk id="5" creationId="{00BF9B28-41D8-0C19-4F36-E0792D15923D}"/>
          </ac:picMkLst>
        </pc:picChg>
      </pc:sldChg>
      <pc:sldChg chg="addSp delSp modSp add mod">
        <pc:chgData name="Ankitha Sunny" userId="973284a90538285c" providerId="LiveId" clId="{2D908544-5A7C-41C0-9870-19AE626AED04}" dt="2022-10-21T05:21:06.819" v="4503" actId="208"/>
        <pc:sldMkLst>
          <pc:docMk/>
          <pc:sldMk cId="2519777747" sldId="287"/>
        </pc:sldMkLst>
        <pc:spChg chg="mod">
          <ac:chgData name="Ankitha Sunny" userId="973284a90538285c" providerId="LiveId" clId="{2D908544-5A7C-41C0-9870-19AE626AED04}" dt="2022-10-21T05:20:10.699" v="4498" actId="20577"/>
          <ac:spMkLst>
            <pc:docMk/>
            <pc:sldMk cId="2519777747" sldId="287"/>
            <ac:spMk id="3" creationId="{22371DAC-C4A6-151C-3532-F79ED88B53B5}"/>
          </ac:spMkLst>
        </pc:spChg>
        <pc:picChg chg="add mod">
          <ac:chgData name="Ankitha Sunny" userId="973284a90538285c" providerId="LiveId" clId="{2D908544-5A7C-41C0-9870-19AE626AED04}" dt="2022-10-21T05:21:06.819" v="4503" actId="208"/>
          <ac:picMkLst>
            <pc:docMk/>
            <pc:sldMk cId="2519777747" sldId="287"/>
            <ac:picMk id="4" creationId="{542FA397-F9E6-8523-A200-7FC8695BC43D}"/>
          </ac:picMkLst>
        </pc:picChg>
        <pc:picChg chg="del mod">
          <ac:chgData name="Ankitha Sunny" userId="973284a90538285c" providerId="LiveId" clId="{2D908544-5A7C-41C0-9870-19AE626AED04}" dt="2022-10-21T05:20:12.925" v="4500" actId="478"/>
          <ac:picMkLst>
            <pc:docMk/>
            <pc:sldMk cId="2519777747" sldId="287"/>
            <ac:picMk id="5" creationId="{08539B87-356D-DBF4-7052-A329FE662A25}"/>
          </ac:picMkLst>
        </pc:picChg>
      </pc:sldChg>
      <pc:sldChg chg="addSp delSp modSp add mod replId">
        <pc:chgData name="Ankitha Sunny" userId="973284a90538285c" providerId="LiveId" clId="{2D908544-5A7C-41C0-9870-19AE626AED04}" dt="2022-10-21T05:23:39.338" v="4520" actId="208"/>
        <pc:sldMkLst>
          <pc:docMk/>
          <pc:sldMk cId="2853843062" sldId="288"/>
        </pc:sldMkLst>
        <pc:spChg chg="mod">
          <ac:chgData name="Ankitha Sunny" userId="973284a90538285c" providerId="LiveId" clId="{2D908544-5A7C-41C0-9870-19AE626AED04}" dt="2022-10-21T05:23:07.149" v="4516" actId="20577"/>
          <ac:spMkLst>
            <pc:docMk/>
            <pc:sldMk cId="2853843062" sldId="288"/>
            <ac:spMk id="3" creationId="{22371DAC-C4A6-151C-3532-F79ED88B53B5}"/>
          </ac:spMkLst>
        </pc:spChg>
        <pc:picChg chg="del">
          <ac:chgData name="Ankitha Sunny" userId="973284a90538285c" providerId="LiveId" clId="{2D908544-5A7C-41C0-9870-19AE626AED04}" dt="2022-10-21T05:21:22.061" v="4511" actId="478"/>
          <ac:picMkLst>
            <pc:docMk/>
            <pc:sldMk cId="2853843062" sldId="288"/>
            <ac:picMk id="4" creationId="{34D66539-FF8A-C5BB-ED27-6F82AA17DE97}"/>
          </ac:picMkLst>
        </pc:picChg>
        <pc:picChg chg="add mod">
          <ac:chgData name="Ankitha Sunny" userId="973284a90538285c" providerId="LiveId" clId="{2D908544-5A7C-41C0-9870-19AE626AED04}" dt="2022-10-21T05:23:39.338" v="4520" actId="208"/>
          <ac:picMkLst>
            <pc:docMk/>
            <pc:sldMk cId="2853843062" sldId="288"/>
            <ac:picMk id="5" creationId="{05F94FC6-9BFA-6687-05B0-5A0D941AB0E7}"/>
          </ac:picMkLst>
        </pc:picChg>
        <pc:picChg chg="del">
          <ac:chgData name="Ankitha Sunny" userId="973284a90538285c" providerId="LiveId" clId="{2D908544-5A7C-41C0-9870-19AE626AED04}" dt="2022-10-21T05:21:20.297" v="4510" actId="478"/>
          <ac:picMkLst>
            <pc:docMk/>
            <pc:sldMk cId="2853843062" sldId="288"/>
            <ac:picMk id="7" creationId="{CB20BD54-0333-A116-594D-46822B0EF800}"/>
          </ac:picMkLst>
        </pc:picChg>
        <pc:picChg chg="add mod">
          <ac:chgData name="Ankitha Sunny" userId="973284a90538285c" providerId="LiveId" clId="{2D908544-5A7C-41C0-9870-19AE626AED04}" dt="2022-10-21T05:23:39.338" v="4520" actId="208"/>
          <ac:picMkLst>
            <pc:docMk/>
            <pc:sldMk cId="2853843062" sldId="288"/>
            <ac:picMk id="8" creationId="{E2BEFC7D-5A5B-F047-32AD-A77C30A5558F}"/>
          </ac:picMkLst>
        </pc:picChg>
      </pc:sldChg>
      <pc:sldChg chg="addSp delSp modSp add mod replId">
        <pc:chgData name="Ankitha Sunny" userId="973284a90538285c" providerId="LiveId" clId="{2D908544-5A7C-41C0-9870-19AE626AED04}" dt="2022-10-21T05:24:40.521" v="4537" actId="208"/>
        <pc:sldMkLst>
          <pc:docMk/>
          <pc:sldMk cId="3521940711" sldId="289"/>
        </pc:sldMkLst>
        <pc:spChg chg="mod">
          <ac:chgData name="Ankitha Sunny" userId="973284a90538285c" providerId="LiveId" clId="{2D908544-5A7C-41C0-9870-19AE626AED04}" dt="2022-10-21T05:23:53.138" v="4532" actId="20577"/>
          <ac:spMkLst>
            <pc:docMk/>
            <pc:sldMk cId="3521940711" sldId="289"/>
            <ac:spMk id="3" creationId="{22371DAC-C4A6-151C-3532-F79ED88B53B5}"/>
          </ac:spMkLst>
        </pc:spChg>
        <pc:picChg chg="add mod">
          <ac:chgData name="Ankitha Sunny" userId="973284a90538285c" providerId="LiveId" clId="{2D908544-5A7C-41C0-9870-19AE626AED04}" dt="2022-10-21T05:24:40.521" v="4537" actId="208"/>
          <ac:picMkLst>
            <pc:docMk/>
            <pc:sldMk cId="3521940711" sldId="289"/>
            <ac:picMk id="4" creationId="{F1221C8A-80BC-8999-ED7E-C5C3373E63AA}"/>
          </ac:picMkLst>
        </pc:picChg>
        <pc:picChg chg="del mod">
          <ac:chgData name="Ankitha Sunny" userId="973284a90538285c" providerId="LiveId" clId="{2D908544-5A7C-41C0-9870-19AE626AED04}" dt="2022-10-21T05:23:55.592" v="4534" actId="478"/>
          <ac:picMkLst>
            <pc:docMk/>
            <pc:sldMk cId="3521940711" sldId="289"/>
            <ac:picMk id="5" creationId="{00BF9B28-41D8-0C19-4F36-E0792D15923D}"/>
          </ac:picMkLst>
        </pc:picChg>
      </pc:sldChg>
      <pc:sldChg chg="addSp delSp modSp add mod">
        <pc:chgData name="Ankitha Sunny" userId="973284a90538285c" providerId="LiveId" clId="{2D908544-5A7C-41C0-9870-19AE626AED04}" dt="2022-10-21T10:13:12.533" v="5659" actId="20577"/>
        <pc:sldMkLst>
          <pc:docMk/>
          <pc:sldMk cId="1202704507" sldId="290"/>
        </pc:sldMkLst>
        <pc:spChg chg="mod">
          <ac:chgData name="Ankitha Sunny" userId="973284a90538285c" providerId="LiveId" clId="{2D908544-5A7C-41C0-9870-19AE626AED04}" dt="2022-10-21T10:13:12.533" v="5659" actId="20577"/>
          <ac:spMkLst>
            <pc:docMk/>
            <pc:sldMk cId="1202704507" sldId="290"/>
            <ac:spMk id="3" creationId="{22371DAC-C4A6-151C-3532-F79ED88B53B5}"/>
          </ac:spMkLst>
        </pc:spChg>
        <pc:graphicFrameChg chg="add mod modGraphic">
          <ac:chgData name="Ankitha Sunny" userId="973284a90538285c" providerId="LiveId" clId="{2D908544-5A7C-41C0-9870-19AE626AED04}" dt="2022-10-21T05:33:45.383" v="4855" actId="2165"/>
          <ac:graphicFrameMkLst>
            <pc:docMk/>
            <pc:sldMk cId="1202704507" sldId="290"/>
            <ac:graphicFrameMk id="2" creationId="{F217D97D-D422-7AC6-CBB6-1B9DA81F5F43}"/>
          </ac:graphicFrameMkLst>
        </pc:graphicFrameChg>
        <pc:picChg chg="del mod">
          <ac:chgData name="Ankitha Sunny" userId="973284a90538285c" providerId="LiveId" clId="{2D908544-5A7C-41C0-9870-19AE626AED04}" dt="2022-10-21T05:26:00.576" v="4540" actId="478"/>
          <ac:picMkLst>
            <pc:docMk/>
            <pc:sldMk cId="1202704507" sldId="290"/>
            <ac:picMk id="4" creationId="{F1221C8A-80BC-8999-ED7E-C5C3373E63AA}"/>
          </ac:picMkLst>
        </pc:picChg>
      </pc:sldChg>
      <pc:sldChg chg="modSp add mod ord">
        <pc:chgData name="Ankitha Sunny" userId="973284a90538285c" providerId="LiveId" clId="{2D908544-5A7C-41C0-9870-19AE626AED04}" dt="2022-10-21T10:26:45.911" v="6059" actId="1076"/>
        <pc:sldMkLst>
          <pc:docMk/>
          <pc:sldMk cId="427714311" sldId="291"/>
        </pc:sldMkLst>
        <pc:spChg chg="mod">
          <ac:chgData name="Ankitha Sunny" userId="973284a90538285c" providerId="LiveId" clId="{2D908544-5A7C-41C0-9870-19AE626AED04}" dt="2022-10-21T10:26:45.911" v="6059" actId="1076"/>
          <ac:spMkLst>
            <pc:docMk/>
            <pc:sldMk cId="427714311" sldId="291"/>
            <ac:spMk id="361" creationId="{00000000-0000-0000-0000-000000000000}"/>
          </ac:spMkLst>
        </pc:spChg>
      </pc:sldChg>
      <pc:sldChg chg="addSp delSp modSp add mod ord">
        <pc:chgData name="Ankitha Sunny" userId="973284a90538285c" providerId="LiveId" clId="{2D908544-5A7C-41C0-9870-19AE626AED04}" dt="2022-10-21T10:11:36.833" v="5576" actId="20577"/>
        <pc:sldMkLst>
          <pc:docMk/>
          <pc:sldMk cId="1835067569" sldId="292"/>
        </pc:sldMkLst>
        <pc:spChg chg="mod">
          <ac:chgData name="Ankitha Sunny" userId="973284a90538285c" providerId="LiveId" clId="{2D908544-5A7C-41C0-9870-19AE626AED04}" dt="2022-10-21T10:11:36.833" v="5576" actId="20577"/>
          <ac:spMkLst>
            <pc:docMk/>
            <pc:sldMk cId="1835067569" sldId="292"/>
            <ac:spMk id="3" creationId="{22371DAC-C4A6-151C-3532-F79ED88B53B5}"/>
          </ac:spMkLst>
        </pc:spChg>
        <pc:graphicFrameChg chg="del">
          <ac:chgData name="Ankitha Sunny" userId="973284a90538285c" providerId="LiveId" clId="{2D908544-5A7C-41C0-9870-19AE626AED04}" dt="2022-10-21T05:51:01.703" v="5070" actId="478"/>
          <ac:graphicFrameMkLst>
            <pc:docMk/>
            <pc:sldMk cId="1835067569" sldId="292"/>
            <ac:graphicFrameMk id="2" creationId="{F217D97D-D422-7AC6-CBB6-1B9DA81F5F43}"/>
          </ac:graphicFrameMkLst>
        </pc:graphicFrameChg>
        <pc:picChg chg="add mod">
          <ac:chgData name="Ankitha Sunny" userId="973284a90538285c" providerId="LiveId" clId="{2D908544-5A7C-41C0-9870-19AE626AED04}" dt="2022-10-21T05:53:06.868" v="5138" actId="208"/>
          <ac:picMkLst>
            <pc:docMk/>
            <pc:sldMk cId="1835067569" sldId="292"/>
            <ac:picMk id="5" creationId="{2BF2F3FF-0479-0D10-7D21-8AF42A6FFCEE}"/>
          </ac:picMkLst>
        </pc:picChg>
      </pc:sldChg>
      <pc:sldChg chg="addSp delSp modSp add mod ord">
        <pc:chgData name="Ankitha Sunny" userId="973284a90538285c" providerId="LiveId" clId="{2D908544-5A7C-41C0-9870-19AE626AED04}" dt="2022-10-21T10:12:08.248" v="5618" actId="20577"/>
        <pc:sldMkLst>
          <pc:docMk/>
          <pc:sldMk cId="876990678" sldId="293"/>
        </pc:sldMkLst>
        <pc:spChg chg="mod">
          <ac:chgData name="Ankitha Sunny" userId="973284a90538285c" providerId="LiveId" clId="{2D908544-5A7C-41C0-9870-19AE626AED04}" dt="2022-10-21T10:12:08.248" v="5618" actId="20577"/>
          <ac:spMkLst>
            <pc:docMk/>
            <pc:sldMk cId="876990678" sldId="293"/>
            <ac:spMk id="3" creationId="{22371DAC-C4A6-151C-3532-F79ED88B53B5}"/>
          </ac:spMkLst>
        </pc:spChg>
        <pc:graphicFrameChg chg="del modGraphic">
          <ac:chgData name="Ankitha Sunny" userId="973284a90538285c" providerId="LiveId" clId="{2D908544-5A7C-41C0-9870-19AE626AED04}" dt="2022-10-21T10:02:22.863" v="5176" actId="478"/>
          <ac:graphicFrameMkLst>
            <pc:docMk/>
            <pc:sldMk cId="876990678" sldId="293"/>
            <ac:graphicFrameMk id="2" creationId="{F217D97D-D422-7AC6-CBB6-1B9DA81F5F43}"/>
          </ac:graphicFrameMkLst>
        </pc:graphicFrameChg>
        <pc:picChg chg="add mod">
          <ac:chgData name="Ankitha Sunny" userId="973284a90538285c" providerId="LiveId" clId="{2D908544-5A7C-41C0-9870-19AE626AED04}" dt="2022-10-21T10:03:26.561" v="5240" actId="1076"/>
          <ac:picMkLst>
            <pc:docMk/>
            <pc:sldMk cId="876990678" sldId="293"/>
            <ac:picMk id="5" creationId="{B841A7D9-8573-108A-620B-536424224980}"/>
          </ac:picMkLst>
        </pc:picChg>
      </pc:sldChg>
      <pc:sldChg chg="addSp delSp modSp add mod">
        <pc:chgData name="Ankitha Sunny" userId="973284a90538285c" providerId="LiveId" clId="{2D908544-5A7C-41C0-9870-19AE626AED04}" dt="2022-10-21T10:12:12.635" v="5620" actId="20577"/>
        <pc:sldMkLst>
          <pc:docMk/>
          <pc:sldMk cId="760408121" sldId="294"/>
        </pc:sldMkLst>
        <pc:spChg chg="mod">
          <ac:chgData name="Ankitha Sunny" userId="973284a90538285c" providerId="LiveId" clId="{2D908544-5A7C-41C0-9870-19AE626AED04}" dt="2022-10-21T10:12:12.635" v="5620" actId="20577"/>
          <ac:spMkLst>
            <pc:docMk/>
            <pc:sldMk cId="760408121" sldId="294"/>
            <ac:spMk id="3" creationId="{22371DAC-C4A6-151C-3532-F79ED88B53B5}"/>
          </ac:spMkLst>
        </pc:spChg>
        <pc:picChg chg="add mod">
          <ac:chgData name="Ankitha Sunny" userId="973284a90538285c" providerId="LiveId" clId="{2D908544-5A7C-41C0-9870-19AE626AED04}" dt="2022-10-21T10:05:20.303" v="5352" actId="1076"/>
          <ac:picMkLst>
            <pc:docMk/>
            <pc:sldMk cId="760408121" sldId="294"/>
            <ac:picMk id="4" creationId="{1B5FFAD2-5544-72CF-D918-ECC5E25E0BEF}"/>
          </ac:picMkLst>
        </pc:picChg>
        <pc:picChg chg="del">
          <ac:chgData name="Ankitha Sunny" userId="973284a90538285c" providerId="LiveId" clId="{2D908544-5A7C-41C0-9870-19AE626AED04}" dt="2022-10-21T10:04:36.237" v="5350" actId="478"/>
          <ac:picMkLst>
            <pc:docMk/>
            <pc:sldMk cId="760408121" sldId="294"/>
            <ac:picMk id="5" creationId="{B841A7D9-8573-108A-620B-536424224980}"/>
          </ac:picMkLst>
        </pc:picChg>
      </pc:sldChg>
      <pc:sldChg chg="addSp delSp modSp add mod">
        <pc:chgData name="Ankitha Sunny" userId="973284a90538285c" providerId="LiveId" clId="{2D908544-5A7C-41C0-9870-19AE626AED04}" dt="2022-10-21T10:12:16.585" v="5622" actId="20577"/>
        <pc:sldMkLst>
          <pc:docMk/>
          <pc:sldMk cId="768026754" sldId="295"/>
        </pc:sldMkLst>
        <pc:spChg chg="mod">
          <ac:chgData name="Ankitha Sunny" userId="973284a90538285c" providerId="LiveId" clId="{2D908544-5A7C-41C0-9870-19AE626AED04}" dt="2022-10-21T10:12:16.585" v="5622" actId="20577"/>
          <ac:spMkLst>
            <pc:docMk/>
            <pc:sldMk cId="768026754" sldId="295"/>
            <ac:spMk id="3" creationId="{22371DAC-C4A6-151C-3532-F79ED88B53B5}"/>
          </ac:spMkLst>
        </pc:spChg>
        <pc:picChg chg="add mod">
          <ac:chgData name="Ankitha Sunny" userId="973284a90538285c" providerId="LiveId" clId="{2D908544-5A7C-41C0-9870-19AE626AED04}" dt="2022-10-21T10:07:15.516" v="5385" actId="1076"/>
          <ac:picMkLst>
            <pc:docMk/>
            <pc:sldMk cId="768026754" sldId="295"/>
            <ac:picMk id="4" creationId="{CD02DCCD-4665-0A07-86F6-DF1B7E022DFA}"/>
          </ac:picMkLst>
        </pc:picChg>
        <pc:picChg chg="del">
          <ac:chgData name="Ankitha Sunny" userId="973284a90538285c" providerId="LiveId" clId="{2D908544-5A7C-41C0-9870-19AE626AED04}" dt="2022-10-21T10:05:48.760" v="5381" actId="478"/>
          <ac:picMkLst>
            <pc:docMk/>
            <pc:sldMk cId="768026754" sldId="295"/>
            <ac:picMk id="5" creationId="{B841A7D9-8573-108A-620B-536424224980}"/>
          </ac:picMkLst>
        </pc:picChg>
      </pc:sldChg>
      <pc:sldChg chg="addSp delSp modSp add mod">
        <pc:chgData name="Ankitha Sunny" userId="973284a90538285c" providerId="LiveId" clId="{2D908544-5A7C-41C0-9870-19AE626AED04}" dt="2022-10-21T17:08:58.723" v="6536" actId="20577"/>
        <pc:sldMkLst>
          <pc:docMk/>
          <pc:sldMk cId="3139379521" sldId="296"/>
        </pc:sldMkLst>
        <pc:spChg chg="mod">
          <ac:chgData name="Ankitha Sunny" userId="973284a90538285c" providerId="LiveId" clId="{2D908544-5A7C-41C0-9870-19AE626AED04}" dt="2022-10-21T17:08:58.723" v="6536" actId="20577"/>
          <ac:spMkLst>
            <pc:docMk/>
            <pc:sldMk cId="3139379521" sldId="296"/>
            <ac:spMk id="3" creationId="{22371DAC-C4A6-151C-3532-F79ED88B53B5}"/>
          </ac:spMkLst>
        </pc:spChg>
        <pc:spChg chg="add del mod">
          <ac:chgData name="Ankitha Sunny" userId="973284a90538285c" providerId="LiveId" clId="{2D908544-5A7C-41C0-9870-19AE626AED04}" dt="2022-10-21T10:19:45.191" v="5959"/>
          <ac:spMkLst>
            <pc:docMk/>
            <pc:sldMk cId="3139379521" sldId="296"/>
            <ac:spMk id="6" creationId="{D12A0232-8B86-E2E6-320E-2511C918E45D}"/>
          </ac:spMkLst>
        </pc:spChg>
        <pc:spChg chg="add mod">
          <ac:chgData name="Ankitha Sunny" userId="973284a90538285c" providerId="LiveId" clId="{2D908544-5A7C-41C0-9870-19AE626AED04}" dt="2022-10-21T10:17:09.389" v="5851" actId="1076"/>
          <ac:spMkLst>
            <pc:docMk/>
            <pc:sldMk cId="3139379521" sldId="296"/>
            <ac:spMk id="7" creationId="{E6C5A7A0-1B4F-8599-9ABB-0C674A5ACB78}"/>
          </ac:spMkLst>
        </pc:spChg>
        <pc:spChg chg="add mod">
          <ac:chgData name="Ankitha Sunny" userId="973284a90538285c" providerId="LiveId" clId="{2D908544-5A7C-41C0-9870-19AE626AED04}" dt="2022-10-21T10:17:15.276" v="5855" actId="1076"/>
          <ac:spMkLst>
            <pc:docMk/>
            <pc:sldMk cId="3139379521" sldId="296"/>
            <ac:spMk id="8" creationId="{EC42978A-0082-2C58-6BE6-379D70D399EA}"/>
          </ac:spMkLst>
        </pc:spChg>
        <pc:spChg chg="add mod">
          <ac:chgData name="Ankitha Sunny" userId="973284a90538285c" providerId="LiveId" clId="{2D908544-5A7C-41C0-9870-19AE626AED04}" dt="2022-10-21T10:17:12.875" v="5854"/>
          <ac:spMkLst>
            <pc:docMk/>
            <pc:sldMk cId="3139379521" sldId="296"/>
            <ac:spMk id="9" creationId="{4E066BEF-55E3-2173-DCD5-BD9D47C13206}"/>
          </ac:spMkLst>
        </pc:spChg>
        <pc:spChg chg="add mod">
          <ac:chgData name="Ankitha Sunny" userId="973284a90538285c" providerId="LiveId" clId="{2D908544-5A7C-41C0-9870-19AE626AED04}" dt="2022-10-21T10:19:26.286" v="5956" actId="1076"/>
          <ac:spMkLst>
            <pc:docMk/>
            <pc:sldMk cId="3139379521" sldId="296"/>
            <ac:spMk id="10" creationId="{8FCC30C3-039D-3686-AA89-0BDB245B36A2}"/>
          </ac:spMkLst>
        </pc:spChg>
        <pc:spChg chg="add mod">
          <ac:chgData name="Ankitha Sunny" userId="973284a90538285c" providerId="LiveId" clId="{2D908544-5A7C-41C0-9870-19AE626AED04}" dt="2022-10-21T10:18:10.518" v="5918" actId="20577"/>
          <ac:spMkLst>
            <pc:docMk/>
            <pc:sldMk cId="3139379521" sldId="296"/>
            <ac:spMk id="11" creationId="{FFEEADA1-1EC2-4FB9-7D33-8A110518B6F4}"/>
          </ac:spMkLst>
        </pc:spChg>
        <pc:graphicFrameChg chg="add mod modGraphic">
          <ac:chgData name="Ankitha Sunny" userId="973284a90538285c" providerId="LiveId" clId="{2D908544-5A7C-41C0-9870-19AE626AED04}" dt="2022-10-21T10:22:33.043" v="6044"/>
          <ac:graphicFrameMkLst>
            <pc:docMk/>
            <pc:sldMk cId="3139379521" sldId="296"/>
            <ac:graphicFrameMk id="2" creationId="{A56A246A-9421-A093-717B-2F61D2ACF662}"/>
          </ac:graphicFrameMkLst>
        </pc:graphicFrameChg>
        <pc:graphicFrameChg chg="add mod modGraphic">
          <ac:chgData name="Ankitha Sunny" userId="973284a90538285c" providerId="LiveId" clId="{2D908544-5A7C-41C0-9870-19AE626AED04}" dt="2022-10-21T10:23:54.870" v="6053"/>
          <ac:graphicFrameMkLst>
            <pc:docMk/>
            <pc:sldMk cId="3139379521" sldId="296"/>
            <ac:graphicFrameMk id="5" creationId="{4653D2DC-CC3B-E8BA-7E84-1826AF9AE7D8}"/>
          </ac:graphicFrameMkLst>
        </pc:graphicFrameChg>
        <pc:picChg chg="del">
          <ac:chgData name="Ankitha Sunny" userId="973284a90538285c" providerId="LiveId" clId="{2D908544-5A7C-41C0-9870-19AE626AED04}" dt="2022-10-21T10:13:55.438" v="5737" actId="478"/>
          <ac:picMkLst>
            <pc:docMk/>
            <pc:sldMk cId="3139379521" sldId="296"/>
            <ac:picMk id="4" creationId="{CD02DCCD-4665-0A07-86F6-DF1B7E022DFA}"/>
          </ac:picMkLst>
        </pc:picChg>
      </pc:sldChg>
      <pc:sldChg chg="addSp delSp modSp add mod">
        <pc:chgData name="Ankitha Sunny" userId="973284a90538285c" providerId="LiveId" clId="{2D908544-5A7C-41C0-9870-19AE626AED04}" dt="2022-10-21T10:43:25.723" v="6392" actId="1076"/>
        <pc:sldMkLst>
          <pc:docMk/>
          <pc:sldMk cId="999510943" sldId="297"/>
        </pc:sldMkLst>
        <pc:spChg chg="mod">
          <ac:chgData name="Ankitha Sunny" userId="973284a90538285c" providerId="LiveId" clId="{2D908544-5A7C-41C0-9870-19AE626AED04}" dt="2022-10-21T10:43:10.469" v="6389" actId="20577"/>
          <ac:spMkLst>
            <pc:docMk/>
            <pc:sldMk cId="999510943" sldId="297"/>
            <ac:spMk id="3" creationId="{22371DAC-C4A6-151C-3532-F79ED88B53B5}"/>
          </ac:spMkLst>
        </pc:spChg>
        <pc:spChg chg="del">
          <ac:chgData name="Ankitha Sunny" userId="973284a90538285c" providerId="LiveId" clId="{2D908544-5A7C-41C0-9870-19AE626AED04}" dt="2022-10-21T10:32:13.344" v="6152" actId="478"/>
          <ac:spMkLst>
            <pc:docMk/>
            <pc:sldMk cId="999510943" sldId="297"/>
            <ac:spMk id="10" creationId="{8FCC30C3-039D-3686-AA89-0BDB245B36A2}"/>
          </ac:spMkLst>
        </pc:spChg>
        <pc:spChg chg="del">
          <ac:chgData name="Ankitha Sunny" userId="973284a90538285c" providerId="LiveId" clId="{2D908544-5A7C-41C0-9870-19AE626AED04}" dt="2022-10-21T10:32:09.478" v="6151" actId="478"/>
          <ac:spMkLst>
            <pc:docMk/>
            <pc:sldMk cId="999510943" sldId="297"/>
            <ac:spMk id="11" creationId="{FFEEADA1-1EC2-4FB9-7D33-8A110518B6F4}"/>
          </ac:spMkLst>
        </pc:spChg>
        <pc:graphicFrameChg chg="del">
          <ac:chgData name="Ankitha Sunny" userId="973284a90538285c" providerId="LiveId" clId="{2D908544-5A7C-41C0-9870-19AE626AED04}" dt="2022-10-21T10:32:06.162" v="6150" actId="478"/>
          <ac:graphicFrameMkLst>
            <pc:docMk/>
            <pc:sldMk cId="999510943" sldId="297"/>
            <ac:graphicFrameMk id="2" creationId="{A56A246A-9421-A093-717B-2F61D2ACF662}"/>
          </ac:graphicFrameMkLst>
        </pc:graphicFrameChg>
        <pc:graphicFrameChg chg="del">
          <ac:chgData name="Ankitha Sunny" userId="973284a90538285c" providerId="LiveId" clId="{2D908544-5A7C-41C0-9870-19AE626AED04}" dt="2022-10-21T10:32:17.482" v="6153" actId="478"/>
          <ac:graphicFrameMkLst>
            <pc:docMk/>
            <pc:sldMk cId="999510943" sldId="297"/>
            <ac:graphicFrameMk id="5" creationId="{4653D2DC-CC3B-E8BA-7E84-1826AF9AE7D8}"/>
          </ac:graphicFrameMkLst>
        </pc:graphicFrameChg>
        <pc:picChg chg="add del mod">
          <ac:chgData name="Ankitha Sunny" userId="973284a90538285c" providerId="LiveId" clId="{2D908544-5A7C-41C0-9870-19AE626AED04}" dt="2022-10-21T10:42:16.032" v="6361" actId="478"/>
          <ac:picMkLst>
            <pc:docMk/>
            <pc:sldMk cId="999510943" sldId="297"/>
            <ac:picMk id="6" creationId="{4B0B1302-DC69-C17C-32DD-6C90E440AF53}"/>
          </ac:picMkLst>
        </pc:picChg>
        <pc:picChg chg="add mod">
          <ac:chgData name="Ankitha Sunny" userId="973284a90538285c" providerId="LiveId" clId="{2D908544-5A7C-41C0-9870-19AE626AED04}" dt="2022-10-21T10:43:25.723" v="6392" actId="1076"/>
          <ac:picMkLst>
            <pc:docMk/>
            <pc:sldMk cId="999510943" sldId="297"/>
            <ac:picMk id="12" creationId="{0EECF3E6-6666-54B9-873D-82551CF002C1}"/>
          </ac:picMkLst>
        </pc:picChg>
      </pc:sldChg>
      <pc:sldChg chg="addSp delSp modSp add mod">
        <pc:chgData name="Ankitha Sunny" userId="973284a90538285c" providerId="LiveId" clId="{2D908544-5A7C-41C0-9870-19AE626AED04}" dt="2022-10-21T10:45:25.153" v="6466" actId="1076"/>
        <pc:sldMkLst>
          <pc:docMk/>
          <pc:sldMk cId="3953552965" sldId="298"/>
        </pc:sldMkLst>
        <pc:spChg chg="mod">
          <ac:chgData name="Ankitha Sunny" userId="973284a90538285c" providerId="LiveId" clId="{2D908544-5A7C-41C0-9870-19AE626AED04}" dt="2022-10-21T10:44:59.244" v="6462" actId="20577"/>
          <ac:spMkLst>
            <pc:docMk/>
            <pc:sldMk cId="3953552965" sldId="298"/>
            <ac:spMk id="3" creationId="{22371DAC-C4A6-151C-3532-F79ED88B53B5}"/>
          </ac:spMkLst>
        </pc:spChg>
        <pc:picChg chg="add mod">
          <ac:chgData name="Ankitha Sunny" userId="973284a90538285c" providerId="LiveId" clId="{2D908544-5A7C-41C0-9870-19AE626AED04}" dt="2022-10-21T10:45:25.153" v="6466" actId="1076"/>
          <ac:picMkLst>
            <pc:docMk/>
            <pc:sldMk cId="3953552965" sldId="298"/>
            <ac:picMk id="4" creationId="{B3E1176D-6BA9-EE8A-8DBC-2B1630F5B220}"/>
          </ac:picMkLst>
        </pc:picChg>
        <pc:picChg chg="del mod">
          <ac:chgData name="Ankitha Sunny" userId="973284a90538285c" providerId="LiveId" clId="{2D908544-5A7C-41C0-9870-19AE626AED04}" dt="2022-10-21T10:43:58.285" v="6397" actId="478"/>
          <ac:picMkLst>
            <pc:docMk/>
            <pc:sldMk cId="3953552965" sldId="298"/>
            <ac:picMk id="12" creationId="{0EECF3E6-6666-54B9-873D-82551CF002C1}"/>
          </ac:picMkLst>
        </pc:picChg>
      </pc:sldChg>
      <pc:sldChg chg="addSp modSp add mod ord">
        <pc:chgData name="Ankitha Sunny" userId="973284a90538285c" providerId="LiveId" clId="{2D908544-5A7C-41C0-9870-19AE626AED04}" dt="2022-10-21T10:48:51.072" v="6506" actId="13822"/>
        <pc:sldMkLst>
          <pc:docMk/>
          <pc:sldMk cId="387343207" sldId="299"/>
        </pc:sldMkLst>
        <pc:spChg chg="mod">
          <ac:chgData name="Ankitha Sunny" userId="973284a90538285c" providerId="LiveId" clId="{2D908544-5A7C-41C0-9870-19AE626AED04}" dt="2022-10-21T10:48:30.001" v="6504" actId="115"/>
          <ac:spMkLst>
            <pc:docMk/>
            <pc:sldMk cId="387343207" sldId="299"/>
            <ac:spMk id="361" creationId="{00000000-0000-0000-0000-000000000000}"/>
          </ac:spMkLst>
        </pc:spChg>
        <pc:cxnChg chg="add mod">
          <ac:chgData name="Ankitha Sunny" userId="973284a90538285c" providerId="LiveId" clId="{2D908544-5A7C-41C0-9870-19AE626AED04}" dt="2022-10-21T10:48:51.072" v="6506" actId="13822"/>
          <ac:cxnSpMkLst>
            <pc:docMk/>
            <pc:sldMk cId="387343207" sldId="299"/>
            <ac:cxnSpMk id="3" creationId="{26ACB0D7-DC80-E40A-26CC-60F09CE8B16B}"/>
          </ac:cxnSpMkLst>
        </pc:cxnChg>
      </pc:sldChg>
      <pc:sldChg chg="addSp delSp modSp add mod">
        <pc:chgData name="Ankitha Sunny" userId="973284a90538285c" providerId="LiveId" clId="{2D908544-5A7C-41C0-9870-19AE626AED04}" dt="2022-10-27T13:02:28.288" v="6710" actId="207"/>
        <pc:sldMkLst>
          <pc:docMk/>
          <pc:sldMk cId="2258691307" sldId="300"/>
        </pc:sldMkLst>
        <pc:spChg chg="mod">
          <ac:chgData name="Ankitha Sunny" userId="973284a90538285c" providerId="LiveId" clId="{2D908544-5A7C-41C0-9870-19AE626AED04}" dt="2022-10-27T13:02:28.288" v="6710" actId="207"/>
          <ac:spMkLst>
            <pc:docMk/>
            <pc:sldMk cId="2258691307" sldId="300"/>
            <ac:spMk id="3" creationId="{22371DAC-C4A6-151C-3532-F79ED88B53B5}"/>
          </ac:spMkLst>
        </pc:spChg>
        <pc:picChg chg="del">
          <ac:chgData name="Ankitha Sunny" userId="973284a90538285c" providerId="LiveId" clId="{2D908544-5A7C-41C0-9870-19AE626AED04}" dt="2022-10-27T12:16:57.528" v="6539" actId="478"/>
          <ac:picMkLst>
            <pc:docMk/>
            <pc:sldMk cId="2258691307" sldId="300"/>
            <ac:picMk id="4" creationId="{B3E1176D-6BA9-EE8A-8DBC-2B1630F5B220}"/>
          </ac:picMkLst>
        </pc:picChg>
        <pc:picChg chg="add del mod">
          <ac:chgData name="Ankitha Sunny" userId="973284a90538285c" providerId="LiveId" clId="{2D908544-5A7C-41C0-9870-19AE626AED04}" dt="2022-10-27T12:41:19.080" v="6568" actId="478"/>
          <ac:picMkLst>
            <pc:docMk/>
            <pc:sldMk cId="2258691307" sldId="300"/>
            <ac:picMk id="5" creationId="{87E235F8-F553-57A4-8501-306A331D1E10}"/>
          </ac:picMkLst>
        </pc:picChg>
        <pc:picChg chg="add del mod">
          <ac:chgData name="Ankitha Sunny" userId="973284a90538285c" providerId="LiveId" clId="{2D908544-5A7C-41C0-9870-19AE626AED04}" dt="2022-10-27T12:50:55.674" v="6574" actId="478"/>
          <ac:picMkLst>
            <pc:docMk/>
            <pc:sldMk cId="2258691307" sldId="300"/>
            <ac:picMk id="9" creationId="{92C46D93-B83A-EF2F-DC0F-B41D2CEC92B0}"/>
          </ac:picMkLst>
        </pc:picChg>
        <pc:picChg chg="add mod">
          <ac:chgData name="Ankitha Sunny" userId="973284a90538285c" providerId="LiveId" clId="{2D908544-5A7C-41C0-9870-19AE626AED04}" dt="2022-10-27T12:52:01.623" v="6578" actId="1076"/>
          <ac:picMkLst>
            <pc:docMk/>
            <pc:sldMk cId="2258691307" sldId="300"/>
            <ac:picMk id="11" creationId="{52734E90-01AD-31DF-99D4-4AE89D0AFDAF}"/>
          </ac:picMkLst>
        </pc:picChg>
      </pc:sldChg>
      <pc:sldMasterChg chg="modSldLayout">
        <pc:chgData name="Ankitha Sunny" userId="973284a90538285c" providerId="LiveId" clId="{2D908544-5A7C-41C0-9870-19AE626AED04}" dt="2022-10-20T16:39:06.312" v="1760"/>
        <pc:sldMasterMkLst>
          <pc:docMk/>
          <pc:sldMasterMk cId="2022931299" sldId="2147483661"/>
        </pc:sldMasterMkLst>
        <pc:sldLayoutChg chg="delSp">
          <pc:chgData name="Ankitha Sunny" userId="973284a90538285c" providerId="LiveId" clId="{2D908544-5A7C-41C0-9870-19AE626AED04}" dt="2022-10-20T16:39:06.312" v="1760"/>
          <pc:sldLayoutMkLst>
            <pc:docMk/>
            <pc:sldMasterMk cId="2022931299" sldId="2147483661"/>
            <pc:sldLayoutMk cId="1279275061" sldId="2147483673"/>
          </pc:sldLayoutMkLst>
          <pc:picChg chg="del">
            <ac:chgData name="Ankitha Sunny" userId="973284a90538285c" providerId="LiveId" clId="{2D908544-5A7C-41C0-9870-19AE626AED04}" dt="2022-10-20T16:39:06.312" v="1760"/>
            <ac:picMkLst>
              <pc:docMk/>
              <pc:sldMasterMk cId="2022931299" sldId="2147483661"/>
              <pc:sldLayoutMk cId="1279275061" sldId="2147483673"/>
              <ac:picMk id="14"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BDF3A-3ADD-45A0-859B-5010CE7C76BF}" type="datetimeFigureOut">
              <a:rPr lang="en-IN" smtClean="0"/>
              <a:pPr/>
              <a:t>17-05-2023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CA6F8F-4828-40A1-BDA5-1648DC5393BA}" type="slidenum">
              <a:rPr lang="en-IN" smtClean="0"/>
              <a:pPr/>
              <a:t>‹#›</a:t>
            </a:fld>
            <a:endParaRPr lang="en-IN"/>
          </a:p>
        </p:txBody>
      </p:sp>
    </p:spTree>
    <p:extLst>
      <p:ext uri="{BB962C8B-B14F-4D97-AF65-F5344CB8AC3E}">
        <p14:creationId xmlns:p14="http://schemas.microsoft.com/office/powerpoint/2010/main" xmlns="" val="380307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220921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53753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701306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36787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4807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252270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910652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555489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649197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51605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905717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2497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7504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267633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39985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966478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85959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701666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45531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561123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776796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287BC-3F91-D661-0A41-461DF0341F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9EFDD402-6713-2F48-CB74-12519B5456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C94AC49-4B3D-CCA9-64DE-13F252D32216}"/>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5" name="Footer Placeholder 4">
            <a:extLst>
              <a:ext uri="{FF2B5EF4-FFF2-40B4-BE49-F238E27FC236}">
                <a16:creationId xmlns:a16="http://schemas.microsoft.com/office/drawing/2014/main" xmlns="" id="{ACBD1BAC-6B46-2F67-206E-33DFA4FA78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DEFF6EE-298C-CD1A-AF90-1F701A522F8E}"/>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176040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4FEEC0-9B4E-59B3-14A4-40B6FB2944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51C1F95-ED68-4B6B-FE35-B14229E746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7C1DCF2-32A7-4FBF-88D5-ED31416E4760}"/>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5" name="Footer Placeholder 4">
            <a:extLst>
              <a:ext uri="{FF2B5EF4-FFF2-40B4-BE49-F238E27FC236}">
                <a16:creationId xmlns:a16="http://schemas.microsoft.com/office/drawing/2014/main" xmlns="" id="{39886B05-1717-8909-66F3-D856B34F70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241A547-97EC-A043-D98C-63B94323205B}"/>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57543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35745F1-7334-046B-522F-40848C1BE3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6CAAA8B-832F-DF9E-21FE-C0293E35D6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9346FB9-8921-B274-3293-21A5EA03FB0F}"/>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5" name="Footer Placeholder 4">
            <a:extLst>
              <a:ext uri="{FF2B5EF4-FFF2-40B4-BE49-F238E27FC236}">
                <a16:creationId xmlns:a16="http://schemas.microsoft.com/office/drawing/2014/main" xmlns="" id="{81553710-0FBE-A288-5EC2-B014DD2A14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0ABFD56-4F2F-40A0-A2BC-D7786C50EB3D}"/>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1125249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sp>
        <p:nvSpPr>
          <p:cNvPr id="15" name="Google Shape;15;p17"/>
          <p:cNvSpPr txBox="1">
            <a:spLocks noGrp="1"/>
          </p:cNvSpPr>
          <p:nvPr>
            <p:ph type="ftr" idx="11"/>
          </p:nvPr>
        </p:nvSpPr>
        <p:spPr>
          <a:xfrm>
            <a:off x="8251371" y="483793"/>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xmlns="" val="987841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840D0F-D44D-4AB4-B40C-57C8023F18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7C67E97-F25B-4F06-2FDE-687ECA99DF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2570AC6-F8F8-6604-F19A-25B3AF6C8A19}"/>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5" name="Footer Placeholder 4">
            <a:extLst>
              <a:ext uri="{FF2B5EF4-FFF2-40B4-BE49-F238E27FC236}">
                <a16:creationId xmlns:a16="http://schemas.microsoft.com/office/drawing/2014/main" xmlns="" id="{BBDF8A54-169D-F477-E36C-FE0D2B608A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1843AF2-177A-3800-D3BA-2BE3CBBC2DCE}"/>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421360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4402BE-8C42-F707-25B3-B17E1882B8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131AF7B-AF05-E419-BABF-3EA12C6B67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6640991-2BD1-FC92-01D2-5456C18F6E72}"/>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5" name="Footer Placeholder 4">
            <a:extLst>
              <a:ext uri="{FF2B5EF4-FFF2-40B4-BE49-F238E27FC236}">
                <a16:creationId xmlns:a16="http://schemas.microsoft.com/office/drawing/2014/main" xmlns="" id="{67BF13CF-FFD1-4E79-3E37-E1EA82933E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77D9A51-DFE9-6FDB-90A0-74BE3DB38EAF}"/>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2939603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F109B-AFF5-663B-EAD1-2EB519A38F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4D6CBF9-B367-C959-7AC4-5DCBD7E585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26030BB-1500-0CD2-B7D5-98D2C44D37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6B6203CB-32BF-3F80-DD5A-5F9E5FEB602D}"/>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6" name="Footer Placeholder 5">
            <a:extLst>
              <a:ext uri="{FF2B5EF4-FFF2-40B4-BE49-F238E27FC236}">
                <a16:creationId xmlns:a16="http://schemas.microsoft.com/office/drawing/2014/main" xmlns="" id="{493FAD4E-8A44-EAAE-7742-AFB81C62C4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07F446C-527B-2812-9A6D-2FFFF3E6FCBC}"/>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1377512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94128C-FB2B-C002-8BB0-6305E81024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C4FC2D0-99AB-1130-0464-52E3E0E8B9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1EF8295-4F1D-647F-2713-3623A325C2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DB584E9B-B91D-6D97-1201-6283724AD0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FFB3F21B-DC59-846D-9D46-39F4A96F3D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A3C5F4B9-7E4C-EDA4-BE15-FD20AF5F43C3}"/>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8" name="Footer Placeholder 7">
            <a:extLst>
              <a:ext uri="{FF2B5EF4-FFF2-40B4-BE49-F238E27FC236}">
                <a16:creationId xmlns:a16="http://schemas.microsoft.com/office/drawing/2014/main" xmlns="" id="{D4E95A57-5711-04FD-FD6A-D7571869DEE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E923440E-2B3A-0CB4-8B57-EFD53D90A1DA}"/>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256496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2ABF42-2DEC-F020-054A-C9DF21FF94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CC88BF9-3E5B-A666-4483-FD789669FAE3}"/>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4" name="Footer Placeholder 3">
            <a:extLst>
              <a:ext uri="{FF2B5EF4-FFF2-40B4-BE49-F238E27FC236}">
                <a16:creationId xmlns:a16="http://schemas.microsoft.com/office/drawing/2014/main" xmlns="" id="{5FED0EC1-C8DF-0F97-5576-EE95AE3B2A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D5882E25-6E73-5DBE-F108-4AF317921298}"/>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4290781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1A41827-F461-B0CA-1904-F355EA7672AC}"/>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3" name="Footer Placeholder 2">
            <a:extLst>
              <a:ext uri="{FF2B5EF4-FFF2-40B4-BE49-F238E27FC236}">
                <a16:creationId xmlns:a16="http://schemas.microsoft.com/office/drawing/2014/main" xmlns="" id="{C0437663-1D1A-39CC-57B6-48033E16486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B59BD42A-4385-E498-089E-DC4232D6746E}"/>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2917948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837ABE-BD39-D09E-F57A-BC19337706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58EE7D1-7572-A5D3-6D1D-7062D48D37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D51B18A2-BB39-1B99-495A-ED1037484A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9F1E4A4-058D-DC7D-33DF-7F1633B571CC}"/>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6" name="Footer Placeholder 5">
            <a:extLst>
              <a:ext uri="{FF2B5EF4-FFF2-40B4-BE49-F238E27FC236}">
                <a16:creationId xmlns:a16="http://schemas.microsoft.com/office/drawing/2014/main" xmlns="" id="{28479C48-79B1-F916-111C-35D8211393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A6C722D9-9565-11B5-AF49-34B45144C43F}"/>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1211110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899B3B-1A2E-90F7-5751-EF593FC01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3C5DEEBB-4963-A9B0-5303-15935E2A31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433AE9FF-7AD5-E841-680E-F569275BA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4BAE0A7-BA0C-A745-9191-039878163D04}"/>
              </a:ext>
            </a:extLst>
          </p:cNvPr>
          <p:cNvSpPr>
            <a:spLocks noGrp="1"/>
          </p:cNvSpPr>
          <p:nvPr>
            <p:ph type="dt" sz="half" idx="10"/>
          </p:nvPr>
        </p:nvSpPr>
        <p:spPr/>
        <p:txBody>
          <a:bodyPr/>
          <a:lstStyle/>
          <a:p>
            <a:fld id="{2801A05B-6C0E-4C07-9342-AB82EA87FFB7}" type="datetimeFigureOut">
              <a:rPr lang="en-IN" smtClean="0"/>
              <a:pPr/>
              <a:t>17-05-2023</a:t>
            </a:fld>
            <a:endParaRPr lang="en-IN"/>
          </a:p>
        </p:txBody>
      </p:sp>
      <p:sp>
        <p:nvSpPr>
          <p:cNvPr id="6" name="Footer Placeholder 5">
            <a:extLst>
              <a:ext uri="{FF2B5EF4-FFF2-40B4-BE49-F238E27FC236}">
                <a16:creationId xmlns:a16="http://schemas.microsoft.com/office/drawing/2014/main" xmlns="" id="{DFDEE40B-F81B-496C-A2C4-E4C929819B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D2F747FB-2450-7AFA-2B94-27EA6C9B09B6}"/>
              </a:ext>
            </a:extLst>
          </p:cNvPr>
          <p:cNvSpPr>
            <a:spLocks noGrp="1"/>
          </p:cNvSpPr>
          <p:nvPr>
            <p:ph type="sldNum" sz="quarter" idx="12"/>
          </p:nvPr>
        </p:nvSpPr>
        <p:spPr/>
        <p:txBody>
          <a:body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46216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CA30718-E66D-EA56-B015-54B0E8CBB6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D5DBA56-6012-B5CA-C27A-322710A9EC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CC9EDE3-7065-D961-79AC-CD37B25690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01A05B-6C0E-4C07-9342-AB82EA87FFB7}" type="datetimeFigureOut">
              <a:rPr lang="en-IN" smtClean="0"/>
              <a:pPr/>
              <a:t>17-05-2023</a:t>
            </a:fld>
            <a:endParaRPr lang="en-IN"/>
          </a:p>
        </p:txBody>
      </p:sp>
      <p:sp>
        <p:nvSpPr>
          <p:cNvPr id="5" name="Footer Placeholder 4">
            <a:extLst>
              <a:ext uri="{FF2B5EF4-FFF2-40B4-BE49-F238E27FC236}">
                <a16:creationId xmlns:a16="http://schemas.microsoft.com/office/drawing/2014/main" xmlns="" id="{CBD47D33-DE06-9D7F-C2EA-8910E9F9D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EE36661A-8133-1699-42A7-ED684E3C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EA43E8-06B1-4DD2-89F1-F2C593D71767}" type="slidenum">
              <a:rPr lang="en-IN" smtClean="0"/>
              <a:pPr/>
              <a:t>‹#›</a:t>
            </a:fld>
            <a:endParaRPr lang="en-IN"/>
          </a:p>
        </p:txBody>
      </p:sp>
    </p:spTree>
    <p:extLst>
      <p:ext uri="{BB962C8B-B14F-4D97-AF65-F5344CB8AC3E}">
        <p14:creationId xmlns:p14="http://schemas.microsoft.com/office/powerpoint/2010/main" xmlns="" val="112420123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1"/>
        <p:cNvGrpSpPr/>
        <p:nvPr/>
      </p:nvGrpSpPr>
      <p:grpSpPr>
        <a:xfrm>
          <a:off x="0" y="0"/>
          <a:ext cx="0" cy="0"/>
          <a:chOff x="0" y="0"/>
          <a:chExt cx="0" cy="0"/>
        </a:xfrm>
      </p:grpSpPr>
      <p:sp>
        <p:nvSpPr>
          <p:cNvPr id="332" name="Google Shape;332;p1"/>
          <p:cNvSpPr txBox="1"/>
          <p:nvPr/>
        </p:nvSpPr>
        <p:spPr>
          <a:xfrm>
            <a:off x="85725" y="270588"/>
            <a:ext cx="12106275" cy="4469363"/>
          </a:xfrm>
          <a:prstGeom prst="rect">
            <a:avLst/>
          </a:prstGeom>
          <a:solidFill>
            <a:schemeClr val="accent1"/>
          </a:solidFill>
          <a:ln>
            <a:noFill/>
          </a:ln>
        </p:spPr>
        <p:txBody>
          <a:bodyPr spcFirstLastPara="1" wrap="square" lIns="0" tIns="0" rIns="0" bIns="0" anchor="t" anchorCtr="0">
            <a:noAutofit/>
          </a:bodyPr>
          <a:lstStyle/>
          <a:p>
            <a:pPr algn="ctr">
              <a:buClr>
                <a:srgbClr val="002776"/>
              </a:buClr>
              <a:buSzPts val="3600"/>
            </a:pPr>
            <a:endParaRPr lang="en-IN" sz="3200" b="1" dirty="0">
              <a:latin typeface="Arial" panose="020B0604020202020204" pitchFamily="34" charset="0"/>
              <a:ea typeface="Arial" panose="020B0604020202020204" pitchFamily="34" charset="0"/>
            </a:endParaRPr>
          </a:p>
          <a:p>
            <a:pPr algn="ctr">
              <a:buClr>
                <a:srgbClr val="002776"/>
              </a:buClr>
              <a:buSzPts val="3600"/>
            </a:pPr>
            <a:endParaRPr lang="en-IN" sz="3200" b="1" dirty="0">
              <a:latin typeface="Arial" panose="020B0604020202020204" pitchFamily="34" charset="0"/>
              <a:ea typeface="Arial" panose="020B0604020202020204" pitchFamily="34" charset="0"/>
            </a:endParaRPr>
          </a:p>
          <a:p>
            <a:pPr algn="ctr">
              <a:buClr>
                <a:srgbClr val="002776"/>
              </a:buClr>
              <a:buSzPts val="3600"/>
            </a:pPr>
            <a:r>
              <a:rPr lang="en-IN" sz="3200" b="1" dirty="0">
                <a:latin typeface="Arial" panose="020B0604020202020204" pitchFamily="34" charset="0"/>
                <a:ea typeface="Arial" panose="020B0604020202020204" pitchFamily="34" charset="0"/>
              </a:rPr>
              <a:t> </a:t>
            </a:r>
            <a:r>
              <a:rPr lang="en-IN" sz="4400" b="1" dirty="0">
                <a:solidFill>
                  <a:schemeClr val="bg1"/>
                </a:solidFill>
                <a:latin typeface="Arial" panose="020B0604020202020204" pitchFamily="34" charset="0"/>
              </a:rPr>
              <a:t>Patient’s Condition Classification Using Drug Reviews</a:t>
            </a:r>
            <a:endParaRPr sz="4400" b="1" dirty="0">
              <a:solidFill>
                <a:schemeClr val="bg1"/>
              </a:solidFill>
              <a:latin typeface="Arial" panose="020B0604020202020204" pitchFamily="34" charset="0"/>
              <a:sym typeface="Arial"/>
            </a:endParaRPr>
          </a:p>
          <a:p>
            <a:pPr>
              <a:buClr>
                <a:srgbClr val="002776"/>
              </a:buClr>
              <a:buSzPts val="3600"/>
            </a:pPr>
            <a:r>
              <a:rPr lang="en-US" sz="3600" b="1" dirty="0">
                <a:solidFill>
                  <a:srgbClr val="002776"/>
                </a:solidFill>
                <a:latin typeface="Verdana"/>
                <a:ea typeface="Verdana"/>
                <a:cs typeface="Verdana"/>
                <a:sym typeface="Verdana"/>
              </a:rPr>
              <a:t> 		</a:t>
            </a:r>
          </a:p>
          <a:p>
            <a:pPr lvl="8">
              <a:buClr>
                <a:srgbClr val="002776"/>
              </a:buClr>
              <a:buSzPts val="3600"/>
            </a:pPr>
            <a:r>
              <a:rPr lang="en-US" sz="2400" b="1" dirty="0">
                <a:solidFill>
                  <a:schemeClr val="bg1"/>
                </a:solidFill>
                <a:latin typeface="Verdana"/>
                <a:ea typeface="Verdana"/>
                <a:cs typeface="Verdana"/>
                <a:sym typeface="Verdana"/>
              </a:rPr>
              <a:t>Team 6 :</a:t>
            </a:r>
          </a:p>
          <a:p>
            <a:pPr lvl="8">
              <a:buClr>
                <a:srgbClr val="002776"/>
              </a:buClr>
              <a:buSzPts val="3600"/>
            </a:pPr>
            <a:endParaRPr lang="en-US" sz="2400" b="1" dirty="0">
              <a:solidFill>
                <a:schemeClr val="bg1"/>
              </a:solidFill>
              <a:latin typeface="Verdana"/>
              <a:ea typeface="Verdana"/>
              <a:cs typeface="Verdana"/>
              <a:sym typeface="Verdana"/>
            </a:endParaRPr>
          </a:p>
          <a:p>
            <a:pPr lvl="8">
              <a:buClr>
                <a:schemeClr val="bg1"/>
              </a:buClr>
              <a:buSzPts val="3600"/>
            </a:pPr>
            <a:r>
              <a:rPr lang="en-IN" sz="1400" b="1" dirty="0">
                <a:solidFill>
                  <a:schemeClr val="bg1"/>
                </a:solidFill>
                <a:latin typeface="Verdana"/>
                <a:ea typeface="Verdana"/>
              </a:rPr>
              <a:t>Mr. </a:t>
            </a:r>
            <a:r>
              <a:rPr lang="en-IN" sz="1400" b="1" dirty="0" err="1" smtClean="0">
                <a:solidFill>
                  <a:schemeClr val="bg1"/>
                </a:solidFill>
                <a:latin typeface="Verdana"/>
                <a:ea typeface="Verdana"/>
              </a:rPr>
              <a:t>Yogesh</a:t>
            </a:r>
            <a:r>
              <a:rPr lang="en-IN" sz="1400" b="1" dirty="0" smtClean="0">
                <a:solidFill>
                  <a:schemeClr val="bg1"/>
                </a:solidFill>
                <a:latin typeface="Verdana"/>
                <a:ea typeface="Verdana"/>
              </a:rPr>
              <a:t> </a:t>
            </a:r>
            <a:r>
              <a:rPr lang="en-IN" sz="1400" b="1" dirty="0" err="1" smtClean="0">
                <a:solidFill>
                  <a:schemeClr val="bg1"/>
                </a:solidFill>
                <a:latin typeface="Verdana"/>
                <a:ea typeface="Verdana"/>
              </a:rPr>
              <a:t>Ananda</a:t>
            </a:r>
            <a:r>
              <a:rPr lang="en-IN" sz="1400" b="1" dirty="0" smtClean="0">
                <a:solidFill>
                  <a:schemeClr val="bg1"/>
                </a:solidFill>
                <a:latin typeface="Verdana"/>
                <a:ea typeface="Verdana"/>
              </a:rPr>
              <a:t> </a:t>
            </a:r>
            <a:r>
              <a:rPr lang="en-IN" sz="1400" b="1" smtClean="0">
                <a:solidFill>
                  <a:schemeClr val="bg1"/>
                </a:solidFill>
                <a:latin typeface="Verdana"/>
                <a:ea typeface="Verdana"/>
              </a:rPr>
              <a:t>Chappewar</a:t>
            </a:r>
            <a:endParaRPr lang="en-IN" sz="1400" b="1" dirty="0">
              <a:solidFill>
                <a:schemeClr val="bg1"/>
              </a:solidFill>
              <a:latin typeface="Verdana"/>
              <a:ea typeface="Verdana"/>
            </a:endParaRPr>
          </a:p>
          <a:p>
            <a:pPr lvl="8">
              <a:buClr>
                <a:schemeClr val="bg1"/>
              </a:buClr>
              <a:buSzPts val="3600"/>
            </a:pPr>
            <a:r>
              <a:rPr lang="en-IN" sz="1400" b="1" dirty="0">
                <a:solidFill>
                  <a:schemeClr val="bg1"/>
                </a:solidFill>
                <a:latin typeface="Verdana"/>
                <a:ea typeface="Verdana"/>
              </a:rPr>
              <a:t>Miss. Ankitha Sunny</a:t>
            </a:r>
          </a:p>
          <a:p>
            <a:pPr lvl="8">
              <a:buClr>
                <a:schemeClr val="bg1"/>
              </a:buClr>
              <a:buSzPct val="158000"/>
            </a:pPr>
            <a:r>
              <a:rPr lang="en-IN" sz="1400" b="1" dirty="0">
                <a:solidFill>
                  <a:schemeClr val="bg1"/>
                </a:solidFill>
                <a:latin typeface="Verdana"/>
                <a:ea typeface="Verdana"/>
              </a:rPr>
              <a:t>Mr. Pawar Priya Rajendra</a:t>
            </a:r>
          </a:p>
          <a:p>
            <a:pPr lvl="8">
              <a:buClr>
                <a:schemeClr val="bg1"/>
              </a:buClr>
              <a:buSzPts val="3600"/>
            </a:pPr>
            <a:r>
              <a:rPr lang="en-IN" sz="1400" b="1" dirty="0" err="1">
                <a:solidFill>
                  <a:schemeClr val="bg1"/>
                </a:solidFill>
                <a:latin typeface="Verdana"/>
                <a:ea typeface="Verdana"/>
              </a:rPr>
              <a:t>Kasbe</a:t>
            </a:r>
            <a:r>
              <a:rPr lang="en-IN" sz="1400" b="1" dirty="0">
                <a:solidFill>
                  <a:schemeClr val="bg1"/>
                </a:solidFill>
                <a:latin typeface="Verdana"/>
                <a:ea typeface="Verdana"/>
              </a:rPr>
              <a:t> Amol </a:t>
            </a:r>
            <a:r>
              <a:rPr lang="en-IN" sz="1400" b="1" dirty="0" err="1">
                <a:solidFill>
                  <a:schemeClr val="bg1"/>
                </a:solidFill>
                <a:latin typeface="Verdana"/>
                <a:ea typeface="Verdana"/>
              </a:rPr>
              <a:t>Sahebroa</a:t>
            </a:r>
            <a:endParaRPr lang="en-IN" sz="1400" b="1" dirty="0">
              <a:solidFill>
                <a:schemeClr val="bg1"/>
              </a:solidFill>
              <a:latin typeface="Verdana"/>
              <a:ea typeface="Verdana"/>
            </a:endParaRPr>
          </a:p>
          <a:p>
            <a:pPr lvl="8">
              <a:buClr>
                <a:schemeClr val="bg1"/>
              </a:buClr>
              <a:buSzPts val="3600"/>
            </a:pPr>
            <a:r>
              <a:rPr lang="en-IN" sz="1400" b="1" dirty="0">
                <a:solidFill>
                  <a:schemeClr val="bg1"/>
                </a:solidFill>
                <a:latin typeface="Verdana"/>
                <a:ea typeface="Verdana"/>
              </a:rPr>
              <a:t>Mr. Rupali Sharma</a:t>
            </a:r>
          </a:p>
          <a:p>
            <a:pPr lvl="8">
              <a:buClr>
                <a:schemeClr val="bg1"/>
              </a:buClr>
              <a:buSzPts val="3600"/>
            </a:pPr>
            <a:r>
              <a:rPr lang="en-IN" sz="1400" b="1" dirty="0">
                <a:solidFill>
                  <a:schemeClr val="bg1"/>
                </a:solidFill>
                <a:latin typeface="Verdana"/>
                <a:ea typeface="Verdana"/>
              </a:rPr>
              <a:t>Mr. Anuj Kumar</a:t>
            </a:r>
          </a:p>
          <a:p>
            <a:pPr lvl="8">
              <a:buClr>
                <a:schemeClr val="bg1"/>
              </a:buClr>
              <a:buSzPts val="3600"/>
            </a:pPr>
            <a:r>
              <a:rPr lang="en-IN" sz="1400" b="1" dirty="0">
                <a:solidFill>
                  <a:schemeClr val="bg1"/>
                </a:solidFill>
                <a:latin typeface="Verdana"/>
                <a:ea typeface="Verdana"/>
              </a:rPr>
              <a:t>Mr. </a:t>
            </a:r>
            <a:r>
              <a:rPr lang="en-IN" sz="1400" b="1" dirty="0" err="1">
                <a:solidFill>
                  <a:schemeClr val="bg1"/>
                </a:solidFill>
                <a:latin typeface="Verdana"/>
                <a:ea typeface="Verdana"/>
              </a:rPr>
              <a:t>Beereddy</a:t>
            </a:r>
            <a:r>
              <a:rPr lang="en-IN" sz="1400" b="1" dirty="0">
                <a:solidFill>
                  <a:schemeClr val="bg1"/>
                </a:solidFill>
                <a:latin typeface="Verdana"/>
                <a:ea typeface="Verdana"/>
              </a:rPr>
              <a:t> Ravi </a:t>
            </a:r>
            <a:r>
              <a:rPr lang="en-IN" sz="1400" b="1" dirty="0" err="1">
                <a:solidFill>
                  <a:schemeClr val="bg1"/>
                </a:solidFill>
                <a:latin typeface="Verdana"/>
                <a:ea typeface="Verdana"/>
              </a:rPr>
              <a:t>Sushanth</a:t>
            </a:r>
            <a:r>
              <a:rPr lang="en-IN" sz="1400" b="1" dirty="0">
                <a:solidFill>
                  <a:schemeClr val="bg1"/>
                </a:solidFill>
                <a:latin typeface="Verdana"/>
                <a:ea typeface="Verdana"/>
              </a:rPr>
              <a:t> Reddy</a:t>
            </a:r>
          </a:p>
          <a:p>
            <a:pPr lvl="8">
              <a:buClr>
                <a:srgbClr val="002776"/>
              </a:buClr>
              <a:buSzPts val="3600"/>
            </a:pPr>
            <a:endParaRPr lang="en-US" sz="1400" dirty="0">
              <a:solidFill>
                <a:schemeClr val="bg1"/>
              </a:solidFill>
              <a:latin typeface="Arial"/>
              <a:ea typeface="Verdana"/>
              <a:cs typeface="Arial"/>
              <a:sym typeface="Arial"/>
            </a:endParaRPr>
          </a:p>
          <a:p>
            <a:pPr lvl="8">
              <a:buClr>
                <a:srgbClr val="002776"/>
              </a:buClr>
              <a:buSzPts val="3600"/>
            </a:pPr>
            <a:r>
              <a:rPr lang="en-US" sz="2400" b="1" dirty="0">
                <a:solidFill>
                  <a:schemeClr val="bg1"/>
                </a:solidFill>
                <a:latin typeface="Verdana"/>
                <a:ea typeface="Verdana"/>
                <a:cs typeface="Verdana"/>
                <a:sym typeface="Verdana"/>
              </a:rPr>
              <a:t>Mentor Name: </a:t>
            </a:r>
            <a:r>
              <a:rPr lang="en-US" sz="2400" b="1" dirty="0" err="1">
                <a:solidFill>
                  <a:schemeClr val="bg1"/>
                </a:solidFill>
                <a:latin typeface="Verdana"/>
                <a:ea typeface="Verdana"/>
                <a:cs typeface="Verdana"/>
                <a:sym typeface="Verdana"/>
              </a:rPr>
              <a:t>Madishetti</a:t>
            </a:r>
            <a:r>
              <a:rPr lang="en-US" sz="2400" b="1" dirty="0">
                <a:solidFill>
                  <a:schemeClr val="bg1"/>
                </a:solidFill>
                <a:latin typeface="Verdana"/>
                <a:ea typeface="Verdana"/>
                <a:cs typeface="Verdana"/>
                <a:sym typeface="Verdana"/>
              </a:rPr>
              <a:t> </a:t>
            </a:r>
            <a:r>
              <a:rPr lang="en-US" sz="2400" b="1" dirty="0" err="1">
                <a:solidFill>
                  <a:schemeClr val="bg1"/>
                </a:solidFill>
                <a:latin typeface="Verdana"/>
                <a:ea typeface="Verdana"/>
                <a:cs typeface="Verdana"/>
                <a:sym typeface="Verdana"/>
              </a:rPr>
              <a:t>Rajashekar</a:t>
            </a:r>
            <a:endParaRPr sz="1400" dirty="0">
              <a:solidFill>
                <a:schemeClr val="bg1"/>
              </a:solidFill>
              <a:latin typeface="Arial"/>
              <a:ea typeface="Arial"/>
              <a:cs typeface="Arial"/>
              <a:sym typeface="Arial"/>
            </a:endParaRPr>
          </a:p>
          <a:p>
            <a:pPr lvl="8">
              <a:buClr>
                <a:srgbClr val="002776"/>
              </a:buClr>
              <a:buSzPts val="2400"/>
            </a:pPr>
            <a:r>
              <a:rPr lang="en-US" sz="2400" b="1" dirty="0">
                <a:solidFill>
                  <a:schemeClr val="bg1"/>
                </a:solidFill>
                <a:latin typeface="Verdana"/>
                <a:ea typeface="Verdana"/>
                <a:cs typeface="Verdana"/>
                <a:sym typeface="Verdana"/>
              </a:rPr>
              <a:t>            </a:t>
            </a:r>
            <a:endParaRPr sz="1400" dirty="0">
              <a:solidFill>
                <a:schemeClr val="bg1"/>
              </a:solidFill>
              <a:latin typeface="Arial"/>
              <a:ea typeface="Arial"/>
              <a:cs typeface="Arial"/>
              <a:sym typeface="Arial"/>
            </a:endParaRPr>
          </a:p>
        </p:txBody>
      </p:sp>
      <p:pic>
        <p:nvPicPr>
          <p:cNvPr id="333" name="Google Shape;333;p1"/>
          <p:cNvPicPr preferRelativeResize="0"/>
          <p:nvPr/>
        </p:nvPicPr>
        <p:blipFill rotWithShape="1">
          <a:blip r:embed="rId3" cstate="print">
            <a:alphaModFix/>
          </a:blip>
          <a:srcRect/>
          <a:stretch/>
        </p:blipFill>
        <p:spPr>
          <a:xfrm>
            <a:off x="10690915" y="6265235"/>
            <a:ext cx="1187051" cy="411359"/>
          </a:xfrm>
          <a:prstGeom prst="rect">
            <a:avLst/>
          </a:prstGeom>
          <a:solidFill>
            <a:schemeClr val="bg1"/>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724505" y="6272446"/>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0"/>
            <a:ext cx="12192000" cy="1508105"/>
          </a:xfrm>
          <a:prstGeom prst="rect">
            <a:avLst/>
          </a:prstGeom>
          <a:solidFill>
            <a:schemeClr val="accent1"/>
          </a:solidFill>
        </p:spPr>
        <p:txBody>
          <a:bodyPr wrap="square" rtlCol="0">
            <a:spAutoFit/>
          </a:bodyPr>
          <a:lstStyle/>
          <a:p>
            <a:endParaRPr lang="en-US" sz="4000" dirty="0"/>
          </a:p>
          <a:p>
            <a:pPr marL="1371600" lvl="2" indent="-457200">
              <a:buFont typeface="Arial" panose="020B0604020202020204" pitchFamily="34" charset="0"/>
              <a:buChar char="•"/>
            </a:pPr>
            <a:r>
              <a:rPr lang="en-US" sz="2800" dirty="0">
                <a:solidFill>
                  <a:schemeClr val="bg1"/>
                </a:solidFill>
              </a:rPr>
              <a:t>Bar graph showing top 20 drugs based on Rating 1/10</a:t>
            </a:r>
            <a:endParaRPr lang="en-US" sz="2400" dirty="0">
              <a:solidFill>
                <a:schemeClr val="bg1"/>
              </a:solidFill>
            </a:endParaRPr>
          </a:p>
          <a:p>
            <a:pPr lvl="2"/>
            <a:endParaRPr lang="en-IN" sz="2400" dirty="0">
              <a:solidFill>
                <a:schemeClr val="bg1"/>
              </a:solidFill>
            </a:endParaRPr>
          </a:p>
        </p:txBody>
      </p:sp>
      <p:pic>
        <p:nvPicPr>
          <p:cNvPr id="4" name="Picture 3">
            <a:extLst>
              <a:ext uri="{FF2B5EF4-FFF2-40B4-BE49-F238E27FC236}">
                <a16:creationId xmlns:a16="http://schemas.microsoft.com/office/drawing/2014/main" xmlns="" id="{C86DBC17-7908-DBE2-8C41-201742259EBE}"/>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369694" y="2038350"/>
            <a:ext cx="7793355" cy="4152900"/>
          </a:xfrm>
          <a:prstGeom prst="rect">
            <a:avLst/>
          </a:prstGeom>
        </p:spPr>
      </p:pic>
    </p:spTree>
    <p:extLst>
      <p:ext uri="{BB962C8B-B14F-4D97-AF65-F5344CB8AC3E}">
        <p14:creationId xmlns:p14="http://schemas.microsoft.com/office/powerpoint/2010/main" xmlns="" val="271343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724505" y="6272446"/>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0"/>
            <a:ext cx="12192000" cy="1938992"/>
          </a:xfrm>
          <a:prstGeom prst="rect">
            <a:avLst/>
          </a:prstGeom>
          <a:solidFill>
            <a:schemeClr val="accent1"/>
          </a:solidFill>
        </p:spPr>
        <p:txBody>
          <a:bodyPr wrap="square" rtlCol="0">
            <a:spAutoFit/>
          </a:bodyPr>
          <a:lstStyle/>
          <a:p>
            <a:endParaRPr lang="en-US" sz="4000" dirty="0"/>
          </a:p>
          <a:p>
            <a:pPr marL="1371600" lvl="2" indent="-457200">
              <a:buFont typeface="Arial" panose="020B0604020202020204" pitchFamily="34" charset="0"/>
              <a:buChar char="•"/>
            </a:pPr>
            <a:r>
              <a:rPr lang="en-US" sz="2800" dirty="0">
                <a:solidFill>
                  <a:schemeClr val="bg1"/>
                </a:solidFill>
              </a:rPr>
              <a:t>Bar graph showing rating distribution and Pie chart representation of rating</a:t>
            </a:r>
            <a:endParaRPr lang="en-US" sz="2400" dirty="0">
              <a:solidFill>
                <a:schemeClr val="bg1"/>
              </a:solidFill>
            </a:endParaRPr>
          </a:p>
          <a:p>
            <a:pPr lvl="2"/>
            <a:endParaRPr lang="en-IN" sz="2400" dirty="0">
              <a:solidFill>
                <a:schemeClr val="bg1"/>
              </a:solidFill>
            </a:endParaRPr>
          </a:p>
        </p:txBody>
      </p:sp>
      <p:pic>
        <p:nvPicPr>
          <p:cNvPr id="2" name="Picture 1">
            <a:extLst>
              <a:ext uri="{FF2B5EF4-FFF2-40B4-BE49-F238E27FC236}">
                <a16:creationId xmlns:a16="http://schemas.microsoft.com/office/drawing/2014/main" xmlns="" id="{80052E83-DBDB-A73A-0DA4-E1ABE383C482}"/>
              </a:ext>
            </a:extLst>
          </p:cNvPr>
          <p:cNvPicPr>
            <a:picLocks noChangeAspect="1"/>
          </p:cNvPicPr>
          <p:nvPr/>
        </p:nvPicPr>
        <p:blipFill rotWithShape="1">
          <a:blip r:embed="rId4">
            <a:extLst>
              <a:ext uri="{28A0092B-C50C-407E-A947-70E740481C1C}">
                <a14:useLocalDpi xmlns:a14="http://schemas.microsoft.com/office/drawing/2010/main" xmlns="" val="0"/>
              </a:ext>
            </a:extLst>
          </a:blip>
          <a:srcRect t="21389"/>
          <a:stretch/>
        </p:blipFill>
        <p:spPr>
          <a:xfrm>
            <a:off x="261394" y="2019300"/>
            <a:ext cx="5486400" cy="4838700"/>
          </a:xfrm>
          <a:prstGeom prst="rect">
            <a:avLst/>
          </a:prstGeom>
        </p:spPr>
      </p:pic>
      <p:pic>
        <p:nvPicPr>
          <p:cNvPr id="5" name="Picture 4">
            <a:extLst>
              <a:ext uri="{FF2B5EF4-FFF2-40B4-BE49-F238E27FC236}">
                <a16:creationId xmlns:a16="http://schemas.microsoft.com/office/drawing/2014/main" xmlns="" id="{8E4123C5-4A30-F09E-4A26-B3A3CC000AEF}"/>
              </a:ext>
            </a:extLst>
          </p:cNvPr>
          <p:cNvPicPr>
            <a:picLocks noChangeAspect="1"/>
          </p:cNvPicPr>
          <p:nvPr/>
        </p:nvPicPr>
        <p:blipFill rotWithShape="1">
          <a:blip r:embed="rId5">
            <a:extLst>
              <a:ext uri="{28A0092B-C50C-407E-A947-70E740481C1C}">
                <a14:useLocalDpi xmlns:a14="http://schemas.microsoft.com/office/drawing/2010/main" xmlns="" val="0"/>
              </a:ext>
            </a:extLst>
          </a:blip>
          <a:srcRect t="36111"/>
          <a:stretch/>
        </p:blipFill>
        <p:spPr>
          <a:xfrm>
            <a:off x="5928361" y="2476500"/>
            <a:ext cx="5868757" cy="4105275"/>
          </a:xfrm>
          <a:prstGeom prst="rect">
            <a:avLst/>
          </a:prstGeom>
        </p:spPr>
      </p:pic>
    </p:spTree>
    <p:extLst>
      <p:ext uri="{BB962C8B-B14F-4D97-AF65-F5344CB8AC3E}">
        <p14:creationId xmlns:p14="http://schemas.microsoft.com/office/powerpoint/2010/main" xmlns="" val="2076394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724505" y="6272446"/>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0"/>
            <a:ext cx="12192000" cy="1508105"/>
          </a:xfrm>
          <a:prstGeom prst="rect">
            <a:avLst/>
          </a:prstGeom>
          <a:solidFill>
            <a:schemeClr val="accent1"/>
          </a:solidFill>
        </p:spPr>
        <p:txBody>
          <a:bodyPr wrap="square" rtlCol="0">
            <a:spAutoFit/>
          </a:bodyPr>
          <a:lstStyle/>
          <a:p>
            <a:endParaRPr lang="en-US" sz="4000" dirty="0"/>
          </a:p>
          <a:p>
            <a:pPr marL="1371600" lvl="2" indent="-457200">
              <a:buFont typeface="Arial" panose="020B0604020202020204" pitchFamily="34" charset="0"/>
              <a:buChar char="•"/>
            </a:pPr>
            <a:r>
              <a:rPr lang="en-US" sz="2800" dirty="0" err="1">
                <a:solidFill>
                  <a:schemeClr val="bg1"/>
                </a:solidFill>
              </a:rPr>
              <a:t>Distplot</a:t>
            </a:r>
            <a:r>
              <a:rPr lang="en-US" sz="2800" dirty="0">
                <a:solidFill>
                  <a:schemeClr val="bg1"/>
                </a:solidFill>
              </a:rPr>
              <a:t> and descriptive summary of </a:t>
            </a:r>
            <a:r>
              <a:rPr lang="en-US" sz="2800" dirty="0" err="1">
                <a:solidFill>
                  <a:schemeClr val="bg1"/>
                </a:solidFill>
              </a:rPr>
              <a:t>usefulCount</a:t>
            </a:r>
            <a:r>
              <a:rPr lang="en-US" sz="2800" dirty="0">
                <a:solidFill>
                  <a:schemeClr val="bg1"/>
                </a:solidFill>
              </a:rPr>
              <a:t> column </a:t>
            </a:r>
            <a:endParaRPr lang="en-US" sz="2400" dirty="0">
              <a:solidFill>
                <a:schemeClr val="bg1"/>
              </a:solidFill>
            </a:endParaRPr>
          </a:p>
          <a:p>
            <a:pPr lvl="2"/>
            <a:endParaRPr lang="en-IN" sz="2400" dirty="0">
              <a:solidFill>
                <a:schemeClr val="bg1"/>
              </a:solidFill>
            </a:endParaRPr>
          </a:p>
        </p:txBody>
      </p:sp>
      <p:pic>
        <p:nvPicPr>
          <p:cNvPr id="4" name="Picture 2">
            <a:extLst>
              <a:ext uri="{FF2B5EF4-FFF2-40B4-BE49-F238E27FC236}">
                <a16:creationId xmlns:a16="http://schemas.microsoft.com/office/drawing/2014/main" xmlns="" id="{429589BA-B3E7-860C-639B-179CF4A09FD6}"/>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44062" y="2115785"/>
            <a:ext cx="5442364" cy="405712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a:extLst>
              <a:ext uri="{FF2B5EF4-FFF2-40B4-BE49-F238E27FC236}">
                <a16:creationId xmlns:a16="http://schemas.microsoft.com/office/drawing/2014/main" xmlns="" id="{30C7E88D-A0BB-E50C-47BB-485C948CA0FB}"/>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505576" y="2165425"/>
            <a:ext cx="5067299" cy="4007485"/>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xmlns="" id="{95C907FE-3B25-E55D-0148-4E9128DB9927}"/>
              </a:ext>
            </a:extLst>
          </p:cNvPr>
          <p:cNvSpPr txBox="1"/>
          <p:nvPr/>
        </p:nvSpPr>
        <p:spPr>
          <a:xfrm>
            <a:off x="881302" y="6314473"/>
            <a:ext cx="4527483" cy="369332"/>
          </a:xfrm>
          <a:prstGeom prst="rect">
            <a:avLst/>
          </a:prstGeom>
          <a:noFill/>
        </p:spPr>
        <p:txBody>
          <a:bodyPr wrap="square" rtlCol="0">
            <a:spAutoFit/>
          </a:bodyPr>
          <a:lstStyle/>
          <a:p>
            <a:r>
              <a:rPr lang="en-IN" b="0" i="0" u="none" strike="noStrike" dirty="0">
                <a:solidFill>
                  <a:srgbClr val="000000"/>
                </a:solidFill>
                <a:effectLst/>
                <a:latin typeface="Helvetica Neue" panose="02000503000000020004" pitchFamily="2" charset="0"/>
              </a:rPr>
              <a:t>Some drugs have extreme useful counts.</a:t>
            </a:r>
            <a:endParaRPr lang="en-US" dirty="0"/>
          </a:p>
        </p:txBody>
      </p:sp>
      <p:sp>
        <p:nvSpPr>
          <p:cNvPr id="9" name="TextBox 8">
            <a:extLst>
              <a:ext uri="{FF2B5EF4-FFF2-40B4-BE49-F238E27FC236}">
                <a16:creationId xmlns:a16="http://schemas.microsoft.com/office/drawing/2014/main" xmlns="" id="{60CD22CC-F3CC-7C48-265E-0E25CA5730E8}"/>
              </a:ext>
            </a:extLst>
          </p:cNvPr>
          <p:cNvSpPr txBox="1"/>
          <p:nvPr/>
        </p:nvSpPr>
        <p:spPr>
          <a:xfrm>
            <a:off x="6340063" y="1555661"/>
            <a:ext cx="6046199" cy="646331"/>
          </a:xfrm>
          <a:prstGeom prst="rect">
            <a:avLst/>
          </a:prstGeom>
          <a:noFill/>
        </p:spPr>
        <p:txBody>
          <a:bodyPr wrap="square" rtlCol="0">
            <a:spAutoFit/>
          </a:bodyPr>
          <a:lstStyle/>
          <a:p>
            <a:r>
              <a:rPr lang="en-IN" b="0" i="0" u="none" strike="noStrike" dirty="0">
                <a:solidFill>
                  <a:srgbClr val="000000"/>
                </a:solidFill>
                <a:effectLst/>
                <a:latin typeface="Helvetica Neue" panose="02000503000000020004" pitchFamily="2" charset="0"/>
              </a:rPr>
              <a:t>We can see that there are huge outliers present in our dataset.</a:t>
            </a:r>
            <a:endParaRPr lang="en-US" dirty="0"/>
          </a:p>
        </p:txBody>
      </p:sp>
    </p:spTree>
    <p:extLst>
      <p:ext uri="{BB962C8B-B14F-4D97-AF65-F5344CB8AC3E}">
        <p14:creationId xmlns:p14="http://schemas.microsoft.com/office/powerpoint/2010/main" xmlns="" val="824874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724505" y="6272446"/>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0"/>
            <a:ext cx="12192000" cy="1569660"/>
          </a:xfrm>
          <a:prstGeom prst="rect">
            <a:avLst/>
          </a:prstGeom>
          <a:solidFill>
            <a:schemeClr val="accent1"/>
          </a:solidFill>
        </p:spPr>
        <p:txBody>
          <a:bodyPr wrap="square" rtlCol="0">
            <a:spAutoFit/>
          </a:bodyPr>
          <a:lstStyle/>
          <a:p>
            <a:endParaRPr lang="en-US" sz="4000" dirty="0"/>
          </a:p>
          <a:p>
            <a:pPr marL="1371600" lvl="2" indent="-457200">
              <a:buFont typeface="Arial" panose="020B0604020202020204" pitchFamily="34" charset="0"/>
              <a:buChar char="•"/>
            </a:pPr>
            <a:r>
              <a:rPr lang="en-US" sz="2800" dirty="0">
                <a:solidFill>
                  <a:schemeClr val="bg1"/>
                </a:solidFill>
              </a:rPr>
              <a:t>Top 10 Drug names for Depression, Diabetes, Type 2 and High Blood Pressure </a:t>
            </a:r>
            <a:endParaRPr lang="en-US" sz="2400" dirty="0">
              <a:solidFill>
                <a:schemeClr val="bg1"/>
              </a:solidFill>
            </a:endParaRPr>
          </a:p>
        </p:txBody>
      </p:sp>
      <p:pic>
        <p:nvPicPr>
          <p:cNvPr id="16" name="Picture 15">
            <a:extLst>
              <a:ext uri="{FF2B5EF4-FFF2-40B4-BE49-F238E27FC236}">
                <a16:creationId xmlns:a16="http://schemas.microsoft.com/office/drawing/2014/main" xmlns="" id="{1F7DB495-8F04-9BF1-8958-5FEBE996954C}"/>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085975" y="1933575"/>
            <a:ext cx="3803070" cy="4123990"/>
          </a:xfrm>
          <a:prstGeom prst="rect">
            <a:avLst/>
          </a:prstGeom>
        </p:spPr>
      </p:pic>
      <p:pic>
        <p:nvPicPr>
          <p:cNvPr id="18" name="Picture 17">
            <a:extLst>
              <a:ext uri="{FF2B5EF4-FFF2-40B4-BE49-F238E27FC236}">
                <a16:creationId xmlns:a16="http://schemas.microsoft.com/office/drawing/2014/main" xmlns="" id="{1208A96E-5CBD-4D10-85BD-7543105907AB}"/>
              </a:ext>
            </a:extLst>
          </p:cNvPr>
          <p:cNvPicPr>
            <a:picLocks noChangeAspect="1"/>
          </p:cNvPicPr>
          <p:nvPr/>
        </p:nvPicPr>
        <p:blipFill rotWithShape="1">
          <a:blip r:embed="rId5">
            <a:extLst>
              <a:ext uri="{28A0092B-C50C-407E-A947-70E740481C1C}">
                <a14:useLocalDpi xmlns:a14="http://schemas.microsoft.com/office/drawing/2010/main" xmlns="" val="0"/>
              </a:ext>
            </a:extLst>
          </a:blip>
          <a:srcRect t="2032"/>
          <a:stretch/>
        </p:blipFill>
        <p:spPr>
          <a:xfrm>
            <a:off x="0" y="2009775"/>
            <a:ext cx="3755354" cy="3970504"/>
          </a:xfrm>
          <a:prstGeom prst="rect">
            <a:avLst/>
          </a:prstGeom>
        </p:spPr>
      </p:pic>
      <p:pic>
        <p:nvPicPr>
          <p:cNvPr id="20" name="Picture 19">
            <a:extLst>
              <a:ext uri="{FF2B5EF4-FFF2-40B4-BE49-F238E27FC236}">
                <a16:creationId xmlns:a16="http://schemas.microsoft.com/office/drawing/2014/main" xmlns="" id="{EF93C99C-6D34-8A70-CDC4-8FF887261B50}"/>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081888" y="1906097"/>
            <a:ext cx="3683777" cy="4052886"/>
          </a:xfrm>
          <a:prstGeom prst="rect">
            <a:avLst/>
          </a:prstGeom>
        </p:spPr>
      </p:pic>
    </p:spTree>
    <p:extLst>
      <p:ext uri="{BB962C8B-B14F-4D97-AF65-F5344CB8AC3E}">
        <p14:creationId xmlns:p14="http://schemas.microsoft.com/office/powerpoint/2010/main" xmlns="" val="4172083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724505" y="6272446"/>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0"/>
            <a:ext cx="12192000" cy="1138773"/>
          </a:xfrm>
          <a:prstGeom prst="rect">
            <a:avLst/>
          </a:prstGeom>
          <a:solidFill>
            <a:schemeClr val="accent1"/>
          </a:solidFill>
        </p:spPr>
        <p:txBody>
          <a:bodyPr wrap="square" rtlCol="0">
            <a:spAutoFit/>
          </a:bodyPr>
          <a:lstStyle/>
          <a:p>
            <a:endParaRPr lang="en-US" sz="4000" dirty="0"/>
          </a:p>
          <a:p>
            <a:pPr marL="1371600" lvl="2" indent="-457200">
              <a:buFont typeface="Arial" panose="020B0604020202020204" pitchFamily="34" charset="0"/>
              <a:buChar char="•"/>
            </a:pPr>
            <a:r>
              <a:rPr lang="en-US" sz="2800" dirty="0">
                <a:solidFill>
                  <a:schemeClr val="bg1"/>
                </a:solidFill>
              </a:rPr>
              <a:t>Word Cloud of Reviews and the 3 conditions:</a:t>
            </a:r>
            <a:endParaRPr lang="en-US" sz="2400" dirty="0">
              <a:solidFill>
                <a:schemeClr val="bg1"/>
              </a:solidFill>
            </a:endParaRPr>
          </a:p>
        </p:txBody>
      </p:sp>
      <p:pic>
        <p:nvPicPr>
          <p:cNvPr id="2" name="Picture 2">
            <a:extLst>
              <a:ext uri="{FF2B5EF4-FFF2-40B4-BE49-F238E27FC236}">
                <a16:creationId xmlns:a16="http://schemas.microsoft.com/office/drawing/2014/main" xmlns="" id="{E5887287-F39D-1B94-8BD7-F240961C5CA0}"/>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40108" y="1138773"/>
            <a:ext cx="4836464" cy="2749709"/>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6">
            <a:extLst>
              <a:ext uri="{FF2B5EF4-FFF2-40B4-BE49-F238E27FC236}">
                <a16:creationId xmlns:a16="http://schemas.microsoft.com/office/drawing/2014/main" xmlns="" id="{B7853583-64C1-8208-9B2F-2442A844B654}"/>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20202" y="1242139"/>
            <a:ext cx="4836464" cy="27432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8">
            <a:extLst>
              <a:ext uri="{FF2B5EF4-FFF2-40B4-BE49-F238E27FC236}">
                <a16:creationId xmlns:a16="http://schemas.microsoft.com/office/drawing/2014/main" xmlns="" id="{8742D744-9D55-F682-1E44-9D9EFB3007A1}"/>
              </a:ext>
            </a:extL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35333" y="3985339"/>
            <a:ext cx="4836465" cy="2790734"/>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0">
            <a:extLst>
              <a:ext uri="{FF2B5EF4-FFF2-40B4-BE49-F238E27FC236}">
                <a16:creationId xmlns:a16="http://schemas.microsoft.com/office/drawing/2014/main" xmlns="" id="{92C3E681-EBE0-D0AD-6A67-9C39AEB52A24}"/>
              </a:ext>
            </a:extLst>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518908" y="3985339"/>
            <a:ext cx="4999976" cy="27907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3720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724505" y="6272446"/>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0"/>
            <a:ext cx="12192000" cy="1508105"/>
          </a:xfrm>
          <a:prstGeom prst="rect">
            <a:avLst/>
          </a:prstGeom>
          <a:solidFill>
            <a:schemeClr val="accent1"/>
          </a:solidFill>
        </p:spPr>
        <p:txBody>
          <a:bodyPr wrap="square" rtlCol="0">
            <a:spAutoFit/>
          </a:bodyPr>
          <a:lstStyle/>
          <a:p>
            <a:endParaRPr lang="en-US" sz="4000" dirty="0"/>
          </a:p>
          <a:p>
            <a:pPr marL="1371600" lvl="2" indent="-457200">
              <a:buFont typeface="Arial" panose="020B0604020202020204" pitchFamily="34" charset="0"/>
              <a:buChar char="•"/>
            </a:pPr>
            <a:r>
              <a:rPr lang="en-US" sz="2800" dirty="0">
                <a:solidFill>
                  <a:schemeClr val="bg1"/>
                </a:solidFill>
              </a:rPr>
              <a:t>Pie Chart representing the sentiments of the patients:</a:t>
            </a:r>
            <a:endParaRPr lang="en-US" sz="2400" dirty="0">
              <a:solidFill>
                <a:schemeClr val="bg1"/>
              </a:solidFill>
            </a:endParaRPr>
          </a:p>
          <a:p>
            <a:pPr lvl="2"/>
            <a:endParaRPr lang="en-IN" sz="2400" dirty="0">
              <a:solidFill>
                <a:schemeClr val="bg1"/>
              </a:solidFill>
            </a:endParaRPr>
          </a:p>
        </p:txBody>
      </p:sp>
      <p:pic>
        <p:nvPicPr>
          <p:cNvPr id="2" name="Picture 4">
            <a:extLst>
              <a:ext uri="{FF2B5EF4-FFF2-40B4-BE49-F238E27FC236}">
                <a16:creationId xmlns:a16="http://schemas.microsoft.com/office/drawing/2014/main" xmlns="" id="{DB0FB667-B311-1F03-F643-2EF4C50E9DD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83155" y="1837372"/>
            <a:ext cx="6389370" cy="44350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465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0"/>
        <p:cNvGrpSpPr/>
        <p:nvPr/>
      </p:nvGrpSpPr>
      <p:grpSpPr>
        <a:xfrm>
          <a:off x="0" y="0"/>
          <a:ext cx="0" cy="0"/>
          <a:chOff x="0" y="0"/>
          <a:chExt cx="0" cy="0"/>
        </a:xfrm>
      </p:grpSpPr>
      <p:sp>
        <p:nvSpPr>
          <p:cNvPr id="361" name="Google Shape;361;p4"/>
          <p:cNvSpPr txBox="1"/>
          <p:nvPr/>
        </p:nvSpPr>
        <p:spPr>
          <a:xfrm>
            <a:off x="117876" y="1690082"/>
            <a:ext cx="11049000" cy="3477835"/>
          </a:xfrm>
          <a:prstGeom prst="rect">
            <a:avLst/>
          </a:prstGeom>
          <a:solidFill>
            <a:schemeClr val="accent1"/>
          </a:solidFill>
          <a:ln>
            <a:noFill/>
          </a:ln>
        </p:spPr>
        <p:txBody>
          <a:bodyPr spcFirstLastPara="1" wrap="square" lIns="91425" tIns="45700" rIns="91425" bIns="45700" anchor="t" anchorCtr="0">
            <a:spAutoFit/>
          </a:bodyPr>
          <a:lstStyle/>
          <a:p>
            <a:pPr lvl="2" algn="ctr">
              <a:buClr>
                <a:srgbClr val="000000"/>
              </a:buClr>
              <a:buSzPts val="2800"/>
            </a:pPr>
            <a:endParaRPr lang="en-US" sz="4400" b="1" dirty="0">
              <a:solidFill>
                <a:schemeClr val="bg1"/>
              </a:solidFill>
              <a:latin typeface="Arial"/>
              <a:ea typeface="Arial"/>
              <a:cs typeface="Arial"/>
              <a:sym typeface="Arial"/>
            </a:endParaRPr>
          </a:p>
          <a:p>
            <a:pPr lvl="2" algn="ctr">
              <a:buClr>
                <a:srgbClr val="000000"/>
              </a:buClr>
              <a:buSzPts val="2800"/>
            </a:pPr>
            <a:r>
              <a:rPr lang="en-US" sz="4400" b="1" dirty="0">
                <a:solidFill>
                  <a:schemeClr val="bg1"/>
                </a:solidFill>
                <a:latin typeface="Arial"/>
                <a:ea typeface="Arial"/>
                <a:cs typeface="Arial"/>
                <a:sym typeface="Arial"/>
              </a:rPr>
              <a:t>Data Preprocessing and Model Building </a:t>
            </a:r>
          </a:p>
          <a:p>
            <a:pPr lvl="2">
              <a:buClr>
                <a:srgbClr val="000000"/>
              </a:buClr>
              <a:buSzPts val="2800"/>
            </a:pPr>
            <a:r>
              <a:rPr lang="en-US" sz="4400" b="1" dirty="0">
                <a:solidFill>
                  <a:schemeClr val="bg1"/>
                </a:solidFill>
              </a:rPr>
              <a:t>		   		</a:t>
            </a:r>
            <a:endParaRPr lang="en-US" sz="4400" b="1" dirty="0">
              <a:solidFill>
                <a:schemeClr val="bg1"/>
              </a:solidFill>
              <a:latin typeface="Arial"/>
              <a:ea typeface="Arial"/>
              <a:cs typeface="Arial"/>
              <a:sym typeface="Arial"/>
            </a:endParaRPr>
          </a:p>
          <a:p>
            <a:pPr lvl="2">
              <a:buClr>
                <a:srgbClr val="000000"/>
              </a:buClr>
              <a:buSzPts val="2800"/>
            </a:pPr>
            <a:endParaRPr sz="4400" dirty="0">
              <a:solidFill>
                <a:schemeClr val="bg1"/>
              </a:solidFill>
              <a:latin typeface="Arial"/>
              <a:ea typeface="Arial"/>
              <a:cs typeface="Arial"/>
              <a:sym typeface="Arial"/>
            </a:endParaRPr>
          </a:p>
        </p:txBody>
      </p:sp>
      <p:pic>
        <p:nvPicPr>
          <p:cNvPr id="362" name="Google Shape;362;p4"/>
          <p:cNvPicPr preferRelativeResize="0"/>
          <p:nvPr/>
        </p:nvPicPr>
        <p:blipFill rotWithShape="1">
          <a:blip r:embed="rId3" cstate="print">
            <a:alphaModFix/>
          </a:blip>
          <a:srcRect/>
          <a:stretch/>
        </p:blipFill>
        <p:spPr>
          <a:xfrm>
            <a:off x="10719200" y="6272446"/>
            <a:ext cx="1187051" cy="411359"/>
          </a:xfrm>
          <a:prstGeom prst="rect">
            <a:avLst/>
          </a:prstGeom>
          <a:solidFill>
            <a:schemeClr val="bg1"/>
          </a:solidFill>
          <a:ln>
            <a:noFill/>
          </a:ln>
        </p:spPr>
      </p:pic>
    </p:spTree>
    <p:extLst>
      <p:ext uri="{BB962C8B-B14F-4D97-AF65-F5344CB8AC3E}">
        <p14:creationId xmlns:p14="http://schemas.microsoft.com/office/powerpoint/2010/main" xmlns="" val="3669808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657830" y="6129850"/>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1" y="0"/>
            <a:ext cx="12192001" cy="707886"/>
          </a:xfrm>
          <a:prstGeom prst="rect">
            <a:avLst/>
          </a:prstGeom>
          <a:solidFill>
            <a:schemeClr val="accent1"/>
          </a:solidFill>
        </p:spPr>
        <p:txBody>
          <a:bodyPr wrap="square" rtlCol="0">
            <a:spAutoFit/>
          </a:bodyPr>
          <a:lstStyle/>
          <a:p>
            <a:pPr lvl="4"/>
            <a:r>
              <a:rPr lang="en-US" sz="4000" dirty="0">
                <a:solidFill>
                  <a:schemeClr val="bg1"/>
                </a:solidFill>
              </a:rPr>
              <a:t>Data Cleaning and Train – test Split</a:t>
            </a:r>
          </a:p>
        </p:txBody>
      </p:sp>
      <p:pic>
        <p:nvPicPr>
          <p:cNvPr id="2" name="Picture 1">
            <a:extLst>
              <a:ext uri="{FF2B5EF4-FFF2-40B4-BE49-F238E27FC236}">
                <a16:creationId xmlns:a16="http://schemas.microsoft.com/office/drawing/2014/main" xmlns="" id="{A92DC3D1-CE88-01A3-3F8C-3D3473A2EB86}"/>
              </a:ext>
            </a:extLst>
          </p:cNvPr>
          <p:cNvPicPr>
            <a:picLocks noChangeAspect="1"/>
          </p:cNvPicPr>
          <p:nvPr/>
        </p:nvPicPr>
        <p:blipFill rotWithShape="1">
          <a:blip r:embed="rId4">
            <a:extLst>
              <a:ext uri="{28A0092B-C50C-407E-A947-70E740481C1C}">
                <a14:useLocalDpi xmlns:a14="http://schemas.microsoft.com/office/drawing/2010/main" xmlns="" val="0"/>
              </a:ext>
            </a:extLst>
          </a:blip>
          <a:srcRect b="82592"/>
          <a:stretch/>
        </p:blipFill>
        <p:spPr>
          <a:xfrm>
            <a:off x="709920" y="810158"/>
            <a:ext cx="8974813" cy="821116"/>
          </a:xfrm>
          <a:prstGeom prst="rect">
            <a:avLst/>
          </a:prstGeom>
        </p:spPr>
      </p:pic>
      <p:pic>
        <p:nvPicPr>
          <p:cNvPr id="4" name="Picture 3">
            <a:extLst>
              <a:ext uri="{FF2B5EF4-FFF2-40B4-BE49-F238E27FC236}">
                <a16:creationId xmlns:a16="http://schemas.microsoft.com/office/drawing/2014/main" xmlns="" id="{FEECE17E-D4C6-C283-9A2C-2228AD8AC266}"/>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5651"/>
          <a:stretch/>
        </p:blipFill>
        <p:spPr>
          <a:xfrm>
            <a:off x="709920" y="1631274"/>
            <a:ext cx="8974813" cy="3575187"/>
          </a:xfrm>
          <a:prstGeom prst="rect">
            <a:avLst/>
          </a:prstGeom>
        </p:spPr>
      </p:pic>
      <p:pic>
        <p:nvPicPr>
          <p:cNvPr id="7" name="Picture 6">
            <a:extLst>
              <a:ext uri="{FF2B5EF4-FFF2-40B4-BE49-F238E27FC236}">
                <a16:creationId xmlns:a16="http://schemas.microsoft.com/office/drawing/2014/main" xmlns="" id="{8782A451-6E32-2F89-2CF0-6DAC45D0B6F0}"/>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709920" y="5206460"/>
            <a:ext cx="8974813" cy="1411509"/>
          </a:xfrm>
          <a:prstGeom prst="rect">
            <a:avLst/>
          </a:prstGeom>
        </p:spPr>
      </p:pic>
    </p:spTree>
    <p:extLst>
      <p:ext uri="{BB962C8B-B14F-4D97-AF65-F5344CB8AC3E}">
        <p14:creationId xmlns:p14="http://schemas.microsoft.com/office/powerpoint/2010/main" xmlns="" val="3553071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657830" y="6129850"/>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1" y="0"/>
            <a:ext cx="12192001" cy="1692771"/>
          </a:xfrm>
          <a:prstGeom prst="rect">
            <a:avLst/>
          </a:prstGeom>
          <a:solidFill>
            <a:schemeClr val="accent1"/>
          </a:solidFill>
        </p:spPr>
        <p:txBody>
          <a:bodyPr wrap="square" rtlCol="0">
            <a:spAutoFit/>
          </a:bodyPr>
          <a:lstStyle/>
          <a:p>
            <a:pPr lvl="3"/>
            <a:r>
              <a:rPr lang="en-US" sz="4000" dirty="0">
                <a:solidFill>
                  <a:schemeClr val="bg1"/>
                </a:solidFill>
              </a:rPr>
              <a:t>     1. LOGISTIC REGRESSION MODEL</a:t>
            </a:r>
          </a:p>
          <a:p>
            <a:pPr lvl="8"/>
            <a:endParaRPr lang="en-US" sz="1600" dirty="0">
              <a:solidFill>
                <a:schemeClr val="bg1"/>
              </a:solidFill>
            </a:endParaRPr>
          </a:p>
          <a:p>
            <a:pPr marL="1257300" lvl="2" indent="-342900">
              <a:buFont typeface="Arial" panose="020B0604020202020204" pitchFamily="34" charset="0"/>
              <a:buChar char="•"/>
            </a:pPr>
            <a:r>
              <a:rPr lang="en-US" sz="2400" dirty="0">
                <a:solidFill>
                  <a:schemeClr val="bg1"/>
                </a:solidFill>
              </a:rPr>
              <a:t>Confusion matrix and accuracy based on logistic regression model</a:t>
            </a:r>
          </a:p>
          <a:p>
            <a:pPr marL="1257300" lvl="2" indent="-342900">
              <a:buFont typeface="Arial" panose="020B0604020202020204" pitchFamily="34" charset="0"/>
              <a:buChar char="•"/>
            </a:pPr>
            <a:endParaRPr lang="en-US" sz="2400" dirty="0">
              <a:solidFill>
                <a:schemeClr val="bg1"/>
              </a:solidFill>
            </a:endParaRPr>
          </a:p>
        </p:txBody>
      </p:sp>
      <p:pic>
        <p:nvPicPr>
          <p:cNvPr id="4" name="Picture 3">
            <a:extLst>
              <a:ext uri="{FF2B5EF4-FFF2-40B4-BE49-F238E27FC236}">
                <a16:creationId xmlns:a16="http://schemas.microsoft.com/office/drawing/2014/main" xmlns="" id="{A06B3470-B425-E9BA-27E6-8C404A511006}"/>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649855" y="1920240"/>
            <a:ext cx="5349240" cy="4937760"/>
          </a:xfrm>
          <a:prstGeom prst="rect">
            <a:avLst/>
          </a:prstGeom>
        </p:spPr>
      </p:pic>
    </p:spTree>
    <p:extLst>
      <p:ext uri="{BB962C8B-B14F-4D97-AF65-F5344CB8AC3E}">
        <p14:creationId xmlns:p14="http://schemas.microsoft.com/office/powerpoint/2010/main" xmlns="" val="87699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657830" y="6129850"/>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1" y="0"/>
            <a:ext cx="12192001" cy="1692771"/>
          </a:xfrm>
          <a:prstGeom prst="rect">
            <a:avLst/>
          </a:prstGeom>
          <a:solidFill>
            <a:schemeClr val="accent1"/>
          </a:solidFill>
        </p:spPr>
        <p:txBody>
          <a:bodyPr wrap="square" rtlCol="0">
            <a:spAutoFit/>
          </a:bodyPr>
          <a:lstStyle/>
          <a:p>
            <a:pPr lvl="3"/>
            <a:r>
              <a:rPr lang="en-US" sz="4000" dirty="0">
                <a:solidFill>
                  <a:schemeClr val="bg1"/>
                </a:solidFill>
              </a:rPr>
              <a:t>     1. MULTINOMIAL NB MODEL</a:t>
            </a:r>
          </a:p>
          <a:p>
            <a:pPr lvl="8"/>
            <a:endParaRPr lang="en-US" sz="1600" dirty="0">
              <a:solidFill>
                <a:schemeClr val="bg1"/>
              </a:solidFill>
            </a:endParaRPr>
          </a:p>
          <a:p>
            <a:pPr marL="1257300" lvl="2" indent="-342900">
              <a:buFont typeface="Arial" panose="020B0604020202020204" pitchFamily="34" charset="0"/>
              <a:buChar char="•"/>
            </a:pPr>
            <a:r>
              <a:rPr lang="en-US" sz="2400" dirty="0">
                <a:solidFill>
                  <a:schemeClr val="bg1"/>
                </a:solidFill>
              </a:rPr>
              <a:t>Confusion matrix and accuracy based on </a:t>
            </a:r>
            <a:r>
              <a:rPr lang="en-US" sz="2400" dirty="0" err="1">
                <a:solidFill>
                  <a:schemeClr val="bg1"/>
                </a:solidFill>
              </a:rPr>
              <a:t>multinomialNB</a:t>
            </a:r>
            <a:r>
              <a:rPr lang="en-US" sz="2400" dirty="0">
                <a:solidFill>
                  <a:schemeClr val="bg1"/>
                </a:solidFill>
              </a:rPr>
              <a:t> model</a:t>
            </a:r>
          </a:p>
          <a:p>
            <a:pPr marL="1257300" lvl="2" indent="-342900">
              <a:buFont typeface="Arial" panose="020B0604020202020204" pitchFamily="34" charset="0"/>
              <a:buChar char="•"/>
            </a:pPr>
            <a:endParaRPr lang="en-US" sz="2400" dirty="0">
              <a:solidFill>
                <a:schemeClr val="bg1"/>
              </a:solidFill>
            </a:endParaRPr>
          </a:p>
        </p:txBody>
      </p:sp>
      <p:pic>
        <p:nvPicPr>
          <p:cNvPr id="5" name="Picture 4">
            <a:extLst>
              <a:ext uri="{FF2B5EF4-FFF2-40B4-BE49-F238E27FC236}">
                <a16:creationId xmlns:a16="http://schemas.microsoft.com/office/drawing/2014/main" xmlns="" id="{F246D312-C66B-464E-52CF-E474343B9541}"/>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409825" y="1891665"/>
            <a:ext cx="5219700" cy="4846320"/>
          </a:xfrm>
          <a:prstGeom prst="rect">
            <a:avLst/>
          </a:prstGeom>
        </p:spPr>
      </p:pic>
    </p:spTree>
    <p:extLst>
      <p:ext uri="{BB962C8B-B14F-4D97-AF65-F5344CB8AC3E}">
        <p14:creationId xmlns:p14="http://schemas.microsoft.com/office/powerpoint/2010/main" xmlns="" val="317943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1" y="-142606"/>
            <a:ext cx="12192001" cy="1846619"/>
          </a:xfrm>
          <a:prstGeom prst="rect">
            <a:avLst/>
          </a:prstGeom>
          <a:solidFill>
            <a:schemeClr val="accent1"/>
          </a:solidFill>
          <a:ln>
            <a:noFill/>
          </a:ln>
        </p:spPr>
        <p:txBody>
          <a:bodyPr spcFirstLastPara="1" wrap="square" lIns="91425" tIns="45700" rIns="91425" bIns="45700" anchor="t" anchorCtr="0">
            <a:spAutoFit/>
          </a:bodyPr>
          <a:lstStyle/>
          <a:p>
            <a:pPr>
              <a:buClr>
                <a:srgbClr val="000000"/>
              </a:buClr>
              <a:buSzPts val="2800"/>
            </a:pPr>
            <a:r>
              <a:rPr lang="en-US" sz="2800" b="1" dirty="0">
                <a:solidFill>
                  <a:srgbClr val="002776"/>
                </a:solidFill>
                <a:latin typeface="Arial"/>
                <a:ea typeface="Arial"/>
                <a:cs typeface="Arial"/>
                <a:sym typeface="Arial"/>
              </a:rPr>
              <a:t>					</a:t>
            </a:r>
          </a:p>
          <a:p>
            <a:pPr>
              <a:buClr>
                <a:srgbClr val="000000"/>
              </a:buClr>
              <a:buSzPts val="2800"/>
            </a:pPr>
            <a:r>
              <a:rPr lang="en-US" sz="2800" b="1" dirty="0">
                <a:solidFill>
                  <a:srgbClr val="002776"/>
                </a:solidFill>
                <a:latin typeface="Arial"/>
                <a:ea typeface="Arial"/>
                <a:cs typeface="Arial"/>
                <a:sym typeface="Arial"/>
              </a:rPr>
              <a:t>				</a:t>
            </a:r>
            <a:r>
              <a:rPr lang="en-US" sz="4400" b="1" dirty="0">
                <a:solidFill>
                  <a:schemeClr val="bg1"/>
                </a:solidFill>
                <a:latin typeface="Arial"/>
                <a:ea typeface="Arial"/>
                <a:cs typeface="Arial"/>
                <a:sym typeface="Arial"/>
              </a:rPr>
              <a:t>Business Problem</a:t>
            </a:r>
          </a:p>
          <a:p>
            <a:pPr>
              <a:buClr>
                <a:srgbClr val="000000"/>
              </a:buClr>
              <a:buSzPts val="2800"/>
            </a:pPr>
            <a:endParaRPr lang="en-US" sz="2800" b="1" dirty="0">
              <a:solidFill>
                <a:srgbClr val="002776"/>
              </a:solidFill>
              <a:latin typeface="Arial"/>
              <a:ea typeface="Arial"/>
              <a:cs typeface="Arial"/>
              <a:sym typeface="Arial"/>
            </a:endParaRPr>
          </a:p>
          <a:p>
            <a:pPr>
              <a:buClr>
                <a:srgbClr val="000000"/>
              </a:buClr>
              <a:buSzPts val="2800"/>
            </a:pPr>
            <a:endParaRPr sz="1400" dirty="0">
              <a:solidFill>
                <a:srgbClr val="000000"/>
              </a:solidFill>
              <a:latin typeface="Arial"/>
              <a:ea typeface="Arial"/>
              <a:cs typeface="Arial"/>
              <a:sym typeface="Arial"/>
            </a:endParaRPr>
          </a:p>
        </p:txBody>
      </p:sp>
      <p:pic>
        <p:nvPicPr>
          <p:cNvPr id="342" name="Google Shape;342;p2"/>
          <p:cNvPicPr preferRelativeResize="0"/>
          <p:nvPr/>
        </p:nvPicPr>
        <p:blipFill rotWithShape="1">
          <a:blip r:embed="rId3" cstate="print">
            <a:alphaModFix/>
          </a:blip>
          <a:srcRect/>
          <a:stretch/>
        </p:blipFill>
        <p:spPr>
          <a:xfrm>
            <a:off x="10829280" y="6332072"/>
            <a:ext cx="1187051" cy="411359"/>
          </a:xfrm>
          <a:prstGeom prst="rect">
            <a:avLst/>
          </a:prstGeom>
          <a:noFill/>
          <a:ln>
            <a:noFill/>
          </a:ln>
        </p:spPr>
      </p:pic>
      <p:sp>
        <p:nvSpPr>
          <p:cNvPr id="343" name="Google Shape;343;p2"/>
          <p:cNvSpPr txBox="1"/>
          <p:nvPr/>
        </p:nvSpPr>
        <p:spPr>
          <a:xfrm>
            <a:off x="-2" y="1851224"/>
            <a:ext cx="12192001" cy="7158842"/>
          </a:xfrm>
          <a:prstGeom prst="rect">
            <a:avLst/>
          </a:prstGeom>
          <a:noFill/>
          <a:ln>
            <a:noFill/>
          </a:ln>
        </p:spPr>
        <p:txBody>
          <a:bodyPr spcFirstLastPara="1" wrap="square" lIns="91425" tIns="45700" rIns="91425" bIns="45700" anchor="t" anchorCtr="0">
            <a:spAutoFit/>
          </a:bodyPr>
          <a:lstStyle/>
          <a:p>
            <a:r>
              <a:rPr lang="en-IN" sz="2400" b="1" dirty="0"/>
              <a:t>This is a sample dataset which consists of 161297 drug name, condition reviews and ratings from different patients and our goal is to examine how patients are feeling using the drugs their positive and negative experiences so that we can recommend him a suitable drug. By analysing the reviews, we can understand the drug effectiveness and its side effects.</a:t>
            </a:r>
          </a:p>
          <a:p>
            <a:endParaRPr lang="en-IN" sz="2400" b="1" dirty="0"/>
          </a:p>
          <a:p>
            <a:r>
              <a:rPr lang="en-IN" sz="2400" b="1" dirty="0"/>
              <a:t>The dataset provides patient reviews on specific drugs along with related conditions and a 10 star patient rating reflecting overall patient satisfaction.</a:t>
            </a:r>
          </a:p>
          <a:p>
            <a:pPr marL="342900" indent="-342900">
              <a:buFont typeface="Wingdings" panose="05000000000000000000" pitchFamily="2" charset="2"/>
              <a:buChar char="q"/>
            </a:pPr>
            <a:endParaRPr lang="en-IN" sz="2400" b="1" dirty="0"/>
          </a:p>
          <a:p>
            <a:r>
              <a:rPr lang="en-IN" sz="2400" b="1" dirty="0"/>
              <a:t>So in this dataset, we can see many patients conditions but we will focus only on the below, classify the below conditions from the patients reviews</a:t>
            </a:r>
          </a:p>
          <a:p>
            <a:r>
              <a:rPr lang="en-IN" sz="2400" b="1" dirty="0"/>
              <a:t>a. Depression</a:t>
            </a:r>
          </a:p>
          <a:p>
            <a:r>
              <a:rPr lang="en-IN" sz="2400" b="1" dirty="0"/>
              <a:t>b. High Blood Pressure</a:t>
            </a:r>
          </a:p>
          <a:p>
            <a:r>
              <a:rPr lang="en-IN" sz="2400" b="1" dirty="0"/>
              <a:t>c. Diabetes, Type 2</a:t>
            </a:r>
          </a:p>
          <a:p>
            <a:pPr>
              <a:lnSpc>
                <a:spcPct val="115000"/>
              </a:lnSpc>
              <a:buClr>
                <a:schemeClr val="dk1"/>
              </a:buClr>
              <a:buSzPts val="1100"/>
            </a:pPr>
            <a:endParaRPr lang="en-IN" sz="1600" dirty="0">
              <a:latin typeface="Arial" panose="020B0604020202020204" pitchFamily="34" charset="0"/>
              <a:ea typeface="Arial" panose="020B0604020202020204" pitchFamily="34" charset="0"/>
            </a:endParaRPr>
          </a:p>
          <a:p>
            <a:pPr>
              <a:lnSpc>
                <a:spcPct val="115000"/>
              </a:lnSpc>
              <a:buClr>
                <a:schemeClr val="dk1"/>
              </a:buClr>
              <a:buSzPts val="1100"/>
            </a:pPr>
            <a:endParaRPr lang="en-IN" sz="1600" dirty="0">
              <a:latin typeface="Arial" panose="020B0604020202020204" pitchFamily="34" charset="0"/>
              <a:ea typeface="Arial" panose="020B0604020202020204" pitchFamily="34" charset="0"/>
            </a:endParaRPr>
          </a:p>
          <a:p>
            <a:pPr>
              <a:lnSpc>
                <a:spcPct val="115000"/>
              </a:lnSpc>
              <a:buClr>
                <a:schemeClr val="dk1"/>
              </a:buClr>
              <a:buSzPts val="1100"/>
            </a:pPr>
            <a:endParaRPr lang="en-IN" sz="1600" dirty="0">
              <a:latin typeface="Arial" panose="020B0604020202020204" pitchFamily="34" charset="0"/>
              <a:ea typeface="Arial" panose="020B0604020202020204" pitchFamily="34" charset="0"/>
            </a:endParaRPr>
          </a:p>
          <a:p>
            <a:pPr>
              <a:lnSpc>
                <a:spcPct val="115000"/>
              </a:lnSpc>
              <a:buClr>
                <a:schemeClr val="dk1"/>
              </a:buClr>
              <a:buSzPts val="1100"/>
            </a:pPr>
            <a:endParaRPr lang="en-IN" sz="1600" dirty="0">
              <a:latin typeface="Arial" panose="020B0604020202020204" pitchFamily="34" charset="0"/>
              <a:ea typeface="Arial" panose="020B0604020202020204" pitchFamily="34" charset="0"/>
            </a:endParaRPr>
          </a:p>
          <a:p>
            <a:pPr>
              <a:lnSpc>
                <a:spcPct val="115000"/>
              </a:lnSpc>
              <a:buClr>
                <a:schemeClr val="dk1"/>
              </a:buClr>
              <a:buSzPts val="1100"/>
            </a:pPr>
            <a:endParaRPr lang="en-IN" sz="1600" dirty="0">
              <a:latin typeface="Arial" panose="020B0604020202020204" pitchFamily="34" charset="0"/>
              <a:ea typeface="Arial" panose="020B0604020202020204" pitchFamily="34" charset="0"/>
            </a:endParaRPr>
          </a:p>
          <a:p>
            <a:pPr>
              <a:lnSpc>
                <a:spcPct val="115000"/>
              </a:lnSpc>
              <a:buClr>
                <a:schemeClr val="dk1"/>
              </a:buClr>
              <a:buSzPts val="1100"/>
            </a:pPr>
            <a:endParaRPr lang="en-IN" sz="1600" dirty="0">
              <a:latin typeface="Arial" panose="020B0604020202020204" pitchFamily="34" charset="0"/>
              <a:ea typeface="Arial" panose="020B0604020202020204" pitchFamily="34" charset="0"/>
            </a:endParaRPr>
          </a:p>
          <a:p>
            <a:pPr>
              <a:lnSpc>
                <a:spcPct val="115000"/>
              </a:lnSpc>
              <a:buClr>
                <a:schemeClr val="dk1"/>
              </a:buClr>
              <a:buSzPts val="1100"/>
            </a:pPr>
            <a:endParaRPr lang="en-IN" sz="1600" dirty="0">
              <a:latin typeface="Arial" panose="020B0604020202020204" pitchFamily="34" charset="0"/>
              <a:ea typeface="Arial" panose="020B0604020202020204" pitchFamily="34" charset="0"/>
            </a:endParaRPr>
          </a:p>
          <a:p>
            <a:pPr>
              <a:lnSpc>
                <a:spcPct val="115000"/>
              </a:lnSpc>
              <a:buClr>
                <a:schemeClr val="dk1"/>
              </a:buClr>
              <a:buSzPts val="1100"/>
            </a:pPr>
            <a:endParaRPr lang="en-IN" sz="1600" dirty="0">
              <a:latin typeface="Arial" panose="020B0604020202020204" pitchFamily="34" charset="0"/>
              <a:ea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657830" y="6129850"/>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1" y="0"/>
            <a:ext cx="12192001" cy="1692771"/>
          </a:xfrm>
          <a:prstGeom prst="rect">
            <a:avLst/>
          </a:prstGeom>
          <a:solidFill>
            <a:schemeClr val="accent1"/>
          </a:solidFill>
        </p:spPr>
        <p:txBody>
          <a:bodyPr wrap="square" rtlCol="0">
            <a:spAutoFit/>
          </a:bodyPr>
          <a:lstStyle/>
          <a:p>
            <a:pPr lvl="3"/>
            <a:r>
              <a:rPr lang="en-US" sz="4000" dirty="0">
                <a:solidFill>
                  <a:schemeClr val="bg1"/>
                </a:solidFill>
              </a:rPr>
              <a:t>     1. KNN MODEL</a:t>
            </a:r>
          </a:p>
          <a:p>
            <a:pPr lvl="8"/>
            <a:endParaRPr lang="en-US" sz="1600" dirty="0">
              <a:solidFill>
                <a:schemeClr val="bg1"/>
              </a:solidFill>
            </a:endParaRPr>
          </a:p>
          <a:p>
            <a:pPr marL="1257300" lvl="2" indent="-342900">
              <a:buFont typeface="Arial" panose="020B0604020202020204" pitchFamily="34" charset="0"/>
              <a:buChar char="•"/>
            </a:pPr>
            <a:r>
              <a:rPr lang="en-US" sz="2400" dirty="0">
                <a:solidFill>
                  <a:schemeClr val="bg1"/>
                </a:solidFill>
              </a:rPr>
              <a:t>Confusion matrix and accuracy based on KNN model</a:t>
            </a:r>
          </a:p>
          <a:p>
            <a:pPr marL="1257300" lvl="2" indent="-342900">
              <a:buFont typeface="Arial" panose="020B0604020202020204" pitchFamily="34" charset="0"/>
              <a:buChar char="•"/>
            </a:pPr>
            <a:endParaRPr lang="en-US" sz="2400" dirty="0">
              <a:solidFill>
                <a:schemeClr val="bg1"/>
              </a:solidFill>
            </a:endParaRPr>
          </a:p>
        </p:txBody>
      </p:sp>
      <p:pic>
        <p:nvPicPr>
          <p:cNvPr id="4" name="Picture 3">
            <a:extLst>
              <a:ext uri="{FF2B5EF4-FFF2-40B4-BE49-F238E27FC236}">
                <a16:creationId xmlns:a16="http://schemas.microsoft.com/office/drawing/2014/main" xmlns="" id="{763C0A15-0162-743A-8313-FC0C901848C2}"/>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398395" y="1824990"/>
            <a:ext cx="5699760" cy="4884420"/>
          </a:xfrm>
          <a:prstGeom prst="rect">
            <a:avLst/>
          </a:prstGeom>
        </p:spPr>
      </p:pic>
    </p:spTree>
    <p:extLst>
      <p:ext uri="{BB962C8B-B14F-4D97-AF65-F5344CB8AC3E}">
        <p14:creationId xmlns:p14="http://schemas.microsoft.com/office/powerpoint/2010/main" xmlns="" val="1267001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657830" y="6129850"/>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1" y="0"/>
            <a:ext cx="12192001" cy="1692771"/>
          </a:xfrm>
          <a:prstGeom prst="rect">
            <a:avLst/>
          </a:prstGeom>
          <a:solidFill>
            <a:schemeClr val="accent1"/>
          </a:solidFill>
        </p:spPr>
        <p:txBody>
          <a:bodyPr wrap="square" rtlCol="0">
            <a:spAutoFit/>
          </a:bodyPr>
          <a:lstStyle/>
          <a:p>
            <a:pPr lvl="3"/>
            <a:r>
              <a:rPr lang="en-US" sz="4000" dirty="0">
                <a:solidFill>
                  <a:schemeClr val="bg1"/>
                </a:solidFill>
              </a:rPr>
              <a:t>     1. </a:t>
            </a:r>
            <a:r>
              <a:rPr lang="en-IN" sz="4000" dirty="0">
                <a:solidFill>
                  <a:schemeClr val="bg1"/>
                </a:solidFill>
              </a:rPr>
              <a:t>Passive Aggressive Classifier </a:t>
            </a:r>
            <a:r>
              <a:rPr lang="en-US" sz="4000" dirty="0">
                <a:solidFill>
                  <a:schemeClr val="bg1"/>
                </a:solidFill>
              </a:rPr>
              <a:t>model</a:t>
            </a:r>
          </a:p>
          <a:p>
            <a:pPr lvl="8"/>
            <a:endParaRPr lang="en-US" sz="1600" dirty="0">
              <a:solidFill>
                <a:schemeClr val="bg1"/>
              </a:solidFill>
            </a:endParaRPr>
          </a:p>
          <a:p>
            <a:pPr marL="1257300" lvl="2" indent="-342900">
              <a:buFont typeface="Arial" panose="020B0604020202020204" pitchFamily="34" charset="0"/>
              <a:buChar char="•"/>
            </a:pPr>
            <a:r>
              <a:rPr lang="en-US" sz="2400" dirty="0">
                <a:solidFill>
                  <a:schemeClr val="bg1"/>
                </a:solidFill>
              </a:rPr>
              <a:t>Confusion matrix and accuracy based on </a:t>
            </a:r>
            <a:r>
              <a:rPr lang="en-IN" sz="2400" dirty="0">
                <a:solidFill>
                  <a:schemeClr val="bg1"/>
                </a:solidFill>
              </a:rPr>
              <a:t>Passive Aggressive Classifier </a:t>
            </a:r>
            <a:r>
              <a:rPr lang="en-US" sz="2400" dirty="0">
                <a:solidFill>
                  <a:schemeClr val="bg1"/>
                </a:solidFill>
              </a:rPr>
              <a:t>model</a:t>
            </a:r>
          </a:p>
          <a:p>
            <a:pPr marL="1257300" lvl="2" indent="-342900">
              <a:buFont typeface="Arial" panose="020B0604020202020204" pitchFamily="34" charset="0"/>
              <a:buChar char="•"/>
            </a:pPr>
            <a:endParaRPr lang="en-US" sz="2400" dirty="0">
              <a:solidFill>
                <a:schemeClr val="bg1"/>
              </a:solidFill>
            </a:endParaRPr>
          </a:p>
        </p:txBody>
      </p:sp>
      <p:pic>
        <p:nvPicPr>
          <p:cNvPr id="5" name="Picture 4">
            <a:extLst>
              <a:ext uri="{FF2B5EF4-FFF2-40B4-BE49-F238E27FC236}">
                <a16:creationId xmlns:a16="http://schemas.microsoft.com/office/drawing/2014/main" xmlns="" id="{36F399CF-F3D4-15B6-AD2B-C20B4C942FED}"/>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12695" y="1863090"/>
            <a:ext cx="5433060" cy="4884420"/>
          </a:xfrm>
          <a:prstGeom prst="rect">
            <a:avLst/>
          </a:prstGeom>
        </p:spPr>
      </p:pic>
    </p:spTree>
    <p:extLst>
      <p:ext uri="{BB962C8B-B14F-4D97-AF65-F5344CB8AC3E}">
        <p14:creationId xmlns:p14="http://schemas.microsoft.com/office/powerpoint/2010/main" xmlns="" val="781638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657830" y="6129850"/>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1" y="0"/>
            <a:ext cx="12192001" cy="1692771"/>
          </a:xfrm>
          <a:prstGeom prst="rect">
            <a:avLst/>
          </a:prstGeom>
          <a:solidFill>
            <a:schemeClr val="accent1"/>
          </a:solidFill>
        </p:spPr>
        <p:txBody>
          <a:bodyPr wrap="square" rtlCol="0">
            <a:spAutoFit/>
          </a:bodyPr>
          <a:lstStyle/>
          <a:p>
            <a:pPr lvl="3"/>
            <a:r>
              <a:rPr lang="en-US" sz="4000" dirty="0">
                <a:solidFill>
                  <a:schemeClr val="bg1"/>
                </a:solidFill>
              </a:rPr>
              <a:t>     1. </a:t>
            </a:r>
            <a:r>
              <a:rPr lang="en-IN" sz="4000" dirty="0">
                <a:solidFill>
                  <a:schemeClr val="bg1"/>
                </a:solidFill>
              </a:rPr>
              <a:t>Decision Tree </a:t>
            </a:r>
            <a:r>
              <a:rPr lang="en-US" sz="4000" dirty="0">
                <a:solidFill>
                  <a:schemeClr val="bg1"/>
                </a:solidFill>
              </a:rPr>
              <a:t>model</a:t>
            </a:r>
          </a:p>
          <a:p>
            <a:pPr lvl="8"/>
            <a:endParaRPr lang="en-US" sz="1600" dirty="0">
              <a:solidFill>
                <a:schemeClr val="bg1"/>
              </a:solidFill>
            </a:endParaRPr>
          </a:p>
          <a:p>
            <a:pPr marL="1257300" lvl="2" indent="-342900">
              <a:buFont typeface="Arial" panose="020B0604020202020204" pitchFamily="34" charset="0"/>
              <a:buChar char="•"/>
            </a:pPr>
            <a:r>
              <a:rPr lang="en-US" sz="2400" dirty="0">
                <a:solidFill>
                  <a:schemeClr val="bg1"/>
                </a:solidFill>
              </a:rPr>
              <a:t>Confusion matrix and accuracy based on </a:t>
            </a:r>
            <a:r>
              <a:rPr lang="en-IN" sz="2400" dirty="0">
                <a:solidFill>
                  <a:schemeClr val="bg1"/>
                </a:solidFill>
              </a:rPr>
              <a:t>Decision Tree </a:t>
            </a:r>
            <a:r>
              <a:rPr lang="en-US" sz="2400" dirty="0">
                <a:solidFill>
                  <a:schemeClr val="bg1"/>
                </a:solidFill>
              </a:rPr>
              <a:t>model</a:t>
            </a:r>
          </a:p>
          <a:p>
            <a:pPr marL="1257300" lvl="2" indent="-342900">
              <a:buFont typeface="Arial" panose="020B0604020202020204" pitchFamily="34" charset="0"/>
              <a:buChar char="•"/>
            </a:pPr>
            <a:endParaRPr lang="en-US" sz="2400" dirty="0">
              <a:solidFill>
                <a:schemeClr val="bg1"/>
              </a:solidFill>
            </a:endParaRPr>
          </a:p>
        </p:txBody>
      </p:sp>
      <p:pic>
        <p:nvPicPr>
          <p:cNvPr id="7" name="Picture 6">
            <a:extLst>
              <a:ext uri="{FF2B5EF4-FFF2-40B4-BE49-F238E27FC236}">
                <a16:creationId xmlns:a16="http://schemas.microsoft.com/office/drawing/2014/main" xmlns="" id="{422182A6-831C-5E55-209D-85DF887B731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954461" y="1692771"/>
            <a:ext cx="5387340" cy="4899660"/>
          </a:xfrm>
          <a:prstGeom prst="rect">
            <a:avLst/>
          </a:prstGeom>
        </p:spPr>
      </p:pic>
    </p:spTree>
    <p:extLst>
      <p:ext uri="{BB962C8B-B14F-4D97-AF65-F5344CB8AC3E}">
        <p14:creationId xmlns:p14="http://schemas.microsoft.com/office/powerpoint/2010/main" xmlns="" val="2074330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657830" y="6129850"/>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1" y="0"/>
            <a:ext cx="12192001" cy="1692771"/>
          </a:xfrm>
          <a:prstGeom prst="rect">
            <a:avLst/>
          </a:prstGeom>
          <a:solidFill>
            <a:schemeClr val="accent1"/>
          </a:solidFill>
        </p:spPr>
        <p:txBody>
          <a:bodyPr wrap="square" rtlCol="0">
            <a:spAutoFit/>
          </a:bodyPr>
          <a:lstStyle/>
          <a:p>
            <a:pPr lvl="3"/>
            <a:r>
              <a:rPr lang="en-US" sz="4000" dirty="0">
                <a:solidFill>
                  <a:schemeClr val="bg1"/>
                </a:solidFill>
              </a:rPr>
              <a:t>     1. </a:t>
            </a:r>
            <a:r>
              <a:rPr lang="en-IN" sz="4000" dirty="0">
                <a:solidFill>
                  <a:schemeClr val="bg1"/>
                </a:solidFill>
              </a:rPr>
              <a:t>Random Forest </a:t>
            </a:r>
            <a:r>
              <a:rPr lang="en-US" sz="4000" dirty="0">
                <a:solidFill>
                  <a:schemeClr val="bg1"/>
                </a:solidFill>
              </a:rPr>
              <a:t>model</a:t>
            </a:r>
          </a:p>
          <a:p>
            <a:pPr lvl="8"/>
            <a:endParaRPr lang="en-US" sz="1600" dirty="0">
              <a:solidFill>
                <a:schemeClr val="bg1"/>
              </a:solidFill>
            </a:endParaRPr>
          </a:p>
          <a:p>
            <a:pPr marL="1257300" lvl="2" indent="-342900">
              <a:buFont typeface="Arial" panose="020B0604020202020204" pitchFamily="34" charset="0"/>
              <a:buChar char="•"/>
            </a:pPr>
            <a:r>
              <a:rPr lang="en-US" sz="2400" dirty="0">
                <a:solidFill>
                  <a:schemeClr val="bg1"/>
                </a:solidFill>
              </a:rPr>
              <a:t>Confusion matrix and accuracy based on </a:t>
            </a:r>
            <a:r>
              <a:rPr lang="en-IN" sz="2400" dirty="0">
                <a:solidFill>
                  <a:schemeClr val="bg1"/>
                </a:solidFill>
              </a:rPr>
              <a:t>Random Forest </a:t>
            </a:r>
            <a:r>
              <a:rPr lang="en-US" sz="2400" dirty="0">
                <a:solidFill>
                  <a:schemeClr val="bg1"/>
                </a:solidFill>
              </a:rPr>
              <a:t>model</a:t>
            </a:r>
          </a:p>
          <a:p>
            <a:pPr marL="1257300" lvl="2" indent="-342900">
              <a:buFont typeface="Arial" panose="020B0604020202020204" pitchFamily="34" charset="0"/>
              <a:buChar char="•"/>
            </a:pPr>
            <a:endParaRPr lang="en-US" sz="2400" dirty="0">
              <a:solidFill>
                <a:schemeClr val="bg1"/>
              </a:solidFill>
            </a:endParaRPr>
          </a:p>
        </p:txBody>
      </p:sp>
      <p:pic>
        <p:nvPicPr>
          <p:cNvPr id="4" name="Picture 3">
            <a:extLst>
              <a:ext uri="{FF2B5EF4-FFF2-40B4-BE49-F238E27FC236}">
                <a16:creationId xmlns:a16="http://schemas.microsoft.com/office/drawing/2014/main" xmlns="" id="{33FEB412-55A1-22C4-3464-5AECD20857D6}"/>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77465" y="1790700"/>
            <a:ext cx="5570220" cy="4991100"/>
          </a:xfrm>
          <a:prstGeom prst="rect">
            <a:avLst/>
          </a:prstGeom>
        </p:spPr>
      </p:pic>
    </p:spTree>
    <p:extLst>
      <p:ext uri="{BB962C8B-B14F-4D97-AF65-F5344CB8AC3E}">
        <p14:creationId xmlns:p14="http://schemas.microsoft.com/office/powerpoint/2010/main" xmlns="" val="1405348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657830" y="6129850"/>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1" y="0"/>
            <a:ext cx="12192001" cy="1692771"/>
          </a:xfrm>
          <a:prstGeom prst="rect">
            <a:avLst/>
          </a:prstGeom>
          <a:solidFill>
            <a:schemeClr val="accent1"/>
          </a:solidFill>
        </p:spPr>
        <p:txBody>
          <a:bodyPr wrap="square" rtlCol="0">
            <a:spAutoFit/>
          </a:bodyPr>
          <a:lstStyle/>
          <a:p>
            <a:pPr lvl="3"/>
            <a:r>
              <a:rPr lang="en-US" sz="4000" dirty="0">
                <a:solidFill>
                  <a:schemeClr val="bg1"/>
                </a:solidFill>
              </a:rPr>
              <a:t>     </a:t>
            </a:r>
          </a:p>
          <a:p>
            <a:pPr lvl="7"/>
            <a:r>
              <a:rPr lang="en-US" sz="4000" dirty="0">
                <a:solidFill>
                  <a:schemeClr val="bg1"/>
                </a:solidFill>
              </a:rPr>
              <a:t>Accuracy Comparison</a:t>
            </a:r>
          </a:p>
          <a:p>
            <a:pPr lvl="3"/>
            <a:endParaRPr lang="en-US" sz="2400" dirty="0">
              <a:solidFill>
                <a:schemeClr val="bg1"/>
              </a:solidFill>
            </a:endParaRPr>
          </a:p>
        </p:txBody>
      </p:sp>
      <p:graphicFrame>
        <p:nvGraphicFramePr>
          <p:cNvPr id="2" name="Table 1">
            <a:extLst>
              <a:ext uri="{FF2B5EF4-FFF2-40B4-BE49-F238E27FC236}">
                <a16:creationId xmlns:a16="http://schemas.microsoft.com/office/drawing/2014/main" xmlns="" id="{7C92B035-2FC2-2BA9-C8F8-CF37F0B440BD}"/>
              </a:ext>
            </a:extLst>
          </p:cNvPr>
          <p:cNvGraphicFramePr>
            <a:graphicFrameLocks noGrp="1"/>
          </p:cNvGraphicFramePr>
          <p:nvPr>
            <p:extLst>
              <p:ext uri="{D42A27DB-BD31-4B8C-83A1-F6EECF244321}">
                <p14:modId xmlns:p14="http://schemas.microsoft.com/office/powerpoint/2010/main" xmlns="" val="3630100589"/>
              </p:ext>
            </p:extLst>
          </p:nvPr>
        </p:nvGraphicFramePr>
        <p:xfrm>
          <a:off x="409575" y="2311110"/>
          <a:ext cx="10515600" cy="3200400"/>
        </p:xfrm>
        <a:graphic>
          <a:graphicData uri="http://schemas.openxmlformats.org/drawingml/2006/table">
            <a:tbl>
              <a:tblPr/>
              <a:tblGrid>
                <a:gridCol w="3505200">
                  <a:extLst>
                    <a:ext uri="{9D8B030D-6E8A-4147-A177-3AD203B41FA5}">
                      <a16:colId xmlns:a16="http://schemas.microsoft.com/office/drawing/2014/main" xmlns="" val="1961555172"/>
                    </a:ext>
                  </a:extLst>
                </a:gridCol>
                <a:gridCol w="3505200">
                  <a:extLst>
                    <a:ext uri="{9D8B030D-6E8A-4147-A177-3AD203B41FA5}">
                      <a16:colId xmlns:a16="http://schemas.microsoft.com/office/drawing/2014/main" xmlns="" val="825973771"/>
                    </a:ext>
                  </a:extLst>
                </a:gridCol>
                <a:gridCol w="3505200">
                  <a:extLst>
                    <a:ext uri="{9D8B030D-6E8A-4147-A177-3AD203B41FA5}">
                      <a16:colId xmlns:a16="http://schemas.microsoft.com/office/drawing/2014/main" xmlns="" val="1120045572"/>
                    </a:ext>
                  </a:extLst>
                </a:gridCol>
              </a:tblGrid>
              <a:tr h="0">
                <a:tc>
                  <a:txBody>
                    <a:bodyPr/>
                    <a:lstStyle/>
                    <a:p>
                      <a:pPr algn="r" fontAlgn="ctr"/>
                      <a:r>
                        <a:rPr lang="en-IN" b="1" dirty="0">
                          <a:effectLst/>
                        </a:rPr>
                        <a:t/>
                      </a:r>
                      <a:br>
                        <a:rPr lang="en-IN" b="1" dirty="0">
                          <a:effectLst/>
                        </a:rPr>
                      </a:br>
                      <a:endParaRPr lang="en-IN"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r" fontAlgn="ctr"/>
                      <a:r>
                        <a:rPr lang="en-IN" b="1" dirty="0">
                          <a:effectLst/>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r" defTabSz="914400" rtl="0" eaLnBrk="1" fontAlgn="ctr" latinLnBrk="0" hangingPunct="1"/>
                      <a:r>
                        <a:rPr lang="en-IN" sz="1800" b="1" kern="1200" dirty="0">
                          <a:solidFill>
                            <a:schemeClr val="tx1"/>
                          </a:solidFill>
                          <a:effectLst/>
                          <a:latin typeface="+mn-lt"/>
                          <a:ea typeface="+mn-ea"/>
                          <a:cs typeface="+mn-cs"/>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485967281"/>
                  </a:ext>
                </a:extLst>
              </a:tr>
              <a:tr h="0">
                <a:tc>
                  <a:txBody>
                    <a:bodyPr/>
                    <a:lstStyle/>
                    <a:p>
                      <a:pPr algn="r" fontAlgn="ctr"/>
                      <a:r>
                        <a:rPr lang="en-US" sz="1800" b="1" kern="1200" dirty="0">
                          <a:solidFill>
                            <a:schemeClr val="tx1"/>
                          </a:solidFill>
                          <a:effectLst/>
                          <a:latin typeface="+mn-lt"/>
                          <a:ea typeface="+mn-ea"/>
                          <a:cs typeface="+mn-cs"/>
                        </a:rPr>
                        <a:t>1</a:t>
                      </a:r>
                      <a:endParaRPr lang="en-IN" sz="1800" b="1" kern="1200" dirty="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algn="r" fontAlgn="ctr"/>
                      <a:r>
                        <a:rPr lang="en-IN" sz="1800" b="1" kern="1200" dirty="0">
                          <a:solidFill>
                            <a:schemeClr val="tx1"/>
                          </a:solidFill>
                          <a:effectLst/>
                          <a:latin typeface="+mn-lt"/>
                          <a:ea typeface="+mn-ea"/>
                          <a:cs typeface="+mn-cs"/>
                        </a:rPr>
                        <a:t>KNN</a:t>
                      </a:r>
                    </a:p>
                  </a:txBody>
                  <a:tcPr anchor="ctr">
                    <a:lnL>
                      <a:noFill/>
                    </a:lnL>
                    <a:lnR>
                      <a:noFill/>
                    </a:lnR>
                    <a:lnT w="12700" cap="flat" cmpd="sng" algn="ctr">
                      <a:solidFill>
                        <a:schemeClr val="tx1"/>
                      </a:solidFill>
                      <a:prstDash val="solid"/>
                      <a:round/>
                      <a:headEnd type="none" w="med" len="med"/>
                      <a:tailEnd type="none" w="med" len="med"/>
                    </a:lnT>
                    <a:lnB>
                      <a:noFill/>
                    </a:lnB>
                    <a:solidFill>
                      <a:srgbClr val="F5F5F5"/>
                    </a:solidFill>
                  </a:tcPr>
                </a:tc>
                <a:tc>
                  <a:txBody>
                    <a:bodyPr/>
                    <a:lstStyle/>
                    <a:p>
                      <a:pPr marL="0" algn="r" defTabSz="914400" rtl="0" eaLnBrk="1" fontAlgn="ctr" latinLnBrk="0" hangingPunct="1"/>
                      <a:r>
                        <a:rPr lang="en-IN" sz="1800" b="1" kern="1200" dirty="0">
                          <a:solidFill>
                            <a:schemeClr val="tx1"/>
                          </a:solidFill>
                          <a:effectLst/>
                          <a:latin typeface="+mn-lt"/>
                          <a:ea typeface="+mn-ea"/>
                          <a:cs typeface="+mn-cs"/>
                        </a:rPr>
                        <a:t>80.172105</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xmlns="" val="1800586943"/>
                  </a:ext>
                </a:extLst>
              </a:tr>
              <a:tr h="0">
                <a:tc>
                  <a:txBody>
                    <a:bodyPr/>
                    <a:lstStyle/>
                    <a:p>
                      <a:pPr algn="r" fontAlgn="ctr"/>
                      <a:r>
                        <a:rPr lang="en-IN" sz="1800" b="1" kern="1200" dirty="0">
                          <a:solidFill>
                            <a:schemeClr val="tx1"/>
                          </a:solidFill>
                          <a:effectLst/>
                          <a:latin typeface="+mn-lt"/>
                          <a:ea typeface="+mn-ea"/>
                          <a:cs typeface="+mn-cs"/>
                        </a:rPr>
                        <a:t>2</a:t>
                      </a:r>
                    </a:p>
                  </a:txBody>
                  <a:tcPr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r" fontAlgn="ctr"/>
                      <a:r>
                        <a:rPr lang="en-IN" sz="1800" b="1" kern="1200" dirty="0" err="1">
                          <a:solidFill>
                            <a:schemeClr val="tx1"/>
                          </a:solidFill>
                          <a:effectLst/>
                          <a:latin typeface="+mn-lt"/>
                          <a:ea typeface="+mn-ea"/>
                          <a:cs typeface="+mn-cs"/>
                        </a:rPr>
                        <a:t>Decision_Trees</a:t>
                      </a:r>
                      <a:endParaRPr lang="en-IN" sz="1800" b="1" kern="1200" dirty="0">
                        <a:solidFill>
                          <a:schemeClr val="tx1"/>
                        </a:solidFill>
                        <a:effectLst/>
                        <a:latin typeface="+mn-lt"/>
                        <a:ea typeface="+mn-ea"/>
                        <a:cs typeface="+mn-cs"/>
                      </a:endParaRPr>
                    </a:p>
                  </a:txBody>
                  <a:tcPr anchor="ctr">
                    <a:lnL>
                      <a:noFill/>
                    </a:lnL>
                    <a:lnR>
                      <a:noFill/>
                    </a:lnR>
                    <a:lnT>
                      <a:noFill/>
                    </a:lnT>
                    <a:lnB>
                      <a:noFill/>
                    </a:lnB>
                    <a:solidFill>
                      <a:srgbClr val="FFFFFF"/>
                    </a:solidFill>
                  </a:tcPr>
                </a:tc>
                <a:tc>
                  <a:txBody>
                    <a:bodyPr/>
                    <a:lstStyle/>
                    <a:p>
                      <a:pPr marL="0" algn="r" defTabSz="914400" rtl="0" eaLnBrk="1" fontAlgn="ctr" latinLnBrk="0" hangingPunct="1"/>
                      <a:r>
                        <a:rPr lang="en-IN" sz="1800" b="1" kern="1200" dirty="0">
                          <a:solidFill>
                            <a:schemeClr val="tx1"/>
                          </a:solidFill>
                          <a:effectLst/>
                          <a:latin typeface="+mn-lt"/>
                          <a:ea typeface="+mn-ea"/>
                          <a:cs typeface="+mn-cs"/>
                        </a:rPr>
                        <a:t>93.570742</a:t>
                      </a:r>
                    </a:p>
                  </a:txBody>
                  <a:tcPr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xmlns="" val="379341103"/>
                  </a:ext>
                </a:extLst>
              </a:tr>
              <a:tr h="0">
                <a:tc>
                  <a:txBody>
                    <a:bodyPr/>
                    <a:lstStyle/>
                    <a:p>
                      <a:pPr algn="r" fontAlgn="ctr"/>
                      <a:r>
                        <a:rPr lang="en-IN" sz="1800" b="1" kern="1200" dirty="0">
                          <a:solidFill>
                            <a:schemeClr val="tx1"/>
                          </a:solidFill>
                          <a:effectLst/>
                          <a:latin typeface="+mn-lt"/>
                          <a:ea typeface="+mn-ea"/>
                          <a:cs typeface="+mn-cs"/>
                        </a:rPr>
                        <a:t>3</a:t>
                      </a:r>
                    </a:p>
                  </a:txBody>
                  <a:tcPr anchor="ctr">
                    <a:lnL w="12700" cap="flat" cmpd="sng" algn="ctr">
                      <a:solidFill>
                        <a:schemeClr val="tx1"/>
                      </a:solidFill>
                      <a:prstDash val="solid"/>
                      <a:round/>
                      <a:headEnd type="none" w="med" len="med"/>
                      <a:tailEnd type="none" w="med" len="med"/>
                    </a:lnL>
                    <a:lnR>
                      <a:noFill/>
                    </a:lnR>
                    <a:lnT>
                      <a:noFill/>
                    </a:lnT>
                    <a:lnB>
                      <a:noFill/>
                    </a:lnB>
                    <a:solidFill>
                      <a:srgbClr val="F5F5F5"/>
                    </a:solidFill>
                  </a:tcPr>
                </a:tc>
                <a:tc>
                  <a:txBody>
                    <a:bodyPr/>
                    <a:lstStyle/>
                    <a:p>
                      <a:pPr algn="r" fontAlgn="ctr"/>
                      <a:r>
                        <a:rPr lang="en-IN" sz="1800" b="1" kern="1200" dirty="0" err="1">
                          <a:solidFill>
                            <a:schemeClr val="tx1"/>
                          </a:solidFill>
                          <a:effectLst/>
                          <a:latin typeface="+mn-lt"/>
                          <a:ea typeface="+mn-ea"/>
                          <a:cs typeface="+mn-cs"/>
                        </a:rPr>
                        <a:t>Passive_Aggressive</a:t>
                      </a:r>
                      <a:endParaRPr lang="en-IN" sz="1800" b="1" kern="1200" dirty="0">
                        <a:solidFill>
                          <a:schemeClr val="tx1"/>
                        </a:solidFill>
                        <a:effectLst/>
                        <a:latin typeface="+mn-lt"/>
                        <a:ea typeface="+mn-ea"/>
                        <a:cs typeface="+mn-cs"/>
                      </a:endParaRPr>
                    </a:p>
                  </a:txBody>
                  <a:tcPr anchor="ctr">
                    <a:lnL>
                      <a:noFill/>
                    </a:lnL>
                    <a:lnR>
                      <a:noFill/>
                    </a:lnR>
                    <a:lnT>
                      <a:noFill/>
                    </a:lnT>
                    <a:lnB>
                      <a:noFill/>
                    </a:lnB>
                    <a:solidFill>
                      <a:srgbClr val="F5F5F5"/>
                    </a:solidFill>
                  </a:tcPr>
                </a:tc>
                <a:tc>
                  <a:txBody>
                    <a:bodyPr/>
                    <a:lstStyle/>
                    <a:p>
                      <a:pPr marL="0" algn="r" defTabSz="914400" rtl="0" eaLnBrk="1" fontAlgn="ctr" latinLnBrk="0" hangingPunct="1"/>
                      <a:r>
                        <a:rPr lang="en-IN" sz="1800" b="1" kern="1200" dirty="0">
                          <a:solidFill>
                            <a:schemeClr val="tx1"/>
                          </a:solidFill>
                          <a:effectLst/>
                          <a:latin typeface="+mn-lt"/>
                          <a:ea typeface="+mn-ea"/>
                          <a:cs typeface="+mn-cs"/>
                        </a:rPr>
                        <a:t>95.050018</a:t>
                      </a:r>
                    </a:p>
                  </a:txBody>
                  <a:tcPr anchor="ctr">
                    <a:lnL>
                      <a:noFill/>
                    </a:lnL>
                    <a:lnR w="12700" cap="flat" cmpd="sng" algn="ctr">
                      <a:solidFill>
                        <a:schemeClr val="tx1"/>
                      </a:solidFill>
                      <a:prstDash val="solid"/>
                      <a:round/>
                      <a:headEnd type="none" w="med" len="med"/>
                      <a:tailEnd type="none" w="med" len="med"/>
                    </a:lnR>
                    <a:lnT>
                      <a:noFill/>
                    </a:lnT>
                    <a:lnB>
                      <a:noFill/>
                    </a:lnB>
                    <a:solidFill>
                      <a:srgbClr val="F5F5F5"/>
                    </a:solidFill>
                  </a:tcPr>
                </a:tc>
                <a:extLst>
                  <a:ext uri="{0D108BD9-81ED-4DB2-BD59-A6C34878D82A}">
                    <a16:rowId xmlns:a16="http://schemas.microsoft.com/office/drawing/2014/main" xmlns="" val="3010113762"/>
                  </a:ext>
                </a:extLst>
              </a:tr>
              <a:tr h="0">
                <a:tc>
                  <a:txBody>
                    <a:bodyPr/>
                    <a:lstStyle/>
                    <a:p>
                      <a:pPr algn="r" fontAlgn="ctr"/>
                      <a:r>
                        <a:rPr lang="en-IN" sz="1800" b="1" kern="1200" dirty="0">
                          <a:solidFill>
                            <a:schemeClr val="tx1"/>
                          </a:solidFill>
                          <a:effectLst/>
                          <a:latin typeface="+mn-lt"/>
                          <a:ea typeface="+mn-ea"/>
                          <a:cs typeface="+mn-cs"/>
                        </a:rPr>
                        <a:t>4</a:t>
                      </a:r>
                    </a:p>
                  </a:txBody>
                  <a:tcPr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IN" sz="1800" b="1" kern="1200" dirty="0" err="1">
                          <a:solidFill>
                            <a:schemeClr val="tx1"/>
                          </a:solidFill>
                          <a:effectLst/>
                          <a:latin typeface="+mn-lt"/>
                          <a:ea typeface="+mn-ea"/>
                          <a:cs typeface="+mn-cs"/>
                        </a:rPr>
                        <a:t>Multinomial_Bayes</a:t>
                      </a:r>
                      <a:endParaRPr lang="en-IN" sz="1800" b="1" kern="1200" dirty="0">
                        <a:solidFill>
                          <a:schemeClr val="tx1"/>
                        </a:solidFill>
                        <a:effectLst/>
                        <a:latin typeface="+mn-lt"/>
                        <a:ea typeface="+mn-ea"/>
                        <a:cs typeface="+mn-cs"/>
                      </a:endParaRPr>
                    </a:p>
                  </a:txBody>
                  <a:tcPr anchor="ctr">
                    <a:lnL>
                      <a:noFill/>
                    </a:lnL>
                    <a:lnR>
                      <a:noFill/>
                    </a:lnR>
                    <a:lnT>
                      <a:noFill/>
                    </a:lnT>
                    <a:lnB>
                      <a:noFill/>
                    </a:lnB>
                    <a:solidFill>
                      <a:srgbClr val="FFFFFF"/>
                    </a:solidFill>
                  </a:tcPr>
                </a:tc>
                <a:tc>
                  <a:txBody>
                    <a:bodyPr/>
                    <a:lstStyle/>
                    <a:p>
                      <a:pPr marL="0" algn="r" defTabSz="914400" rtl="0" eaLnBrk="1" fontAlgn="ctr" latinLnBrk="0" hangingPunct="1"/>
                      <a:r>
                        <a:rPr lang="en-IN" sz="1800" b="1" kern="1200" dirty="0">
                          <a:solidFill>
                            <a:schemeClr val="tx1"/>
                          </a:solidFill>
                          <a:effectLst/>
                          <a:latin typeface="+mn-lt"/>
                          <a:ea typeface="+mn-ea"/>
                          <a:cs typeface="+mn-cs"/>
                        </a:rPr>
                        <a:t>95.518107</a:t>
                      </a:r>
                    </a:p>
                  </a:txBody>
                  <a:tcPr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xmlns="" val="640298077"/>
                  </a:ext>
                </a:extLst>
              </a:tr>
              <a:tr h="0">
                <a:tc>
                  <a:txBody>
                    <a:bodyPr/>
                    <a:lstStyle/>
                    <a:p>
                      <a:pPr algn="r" fontAlgn="ctr"/>
                      <a:r>
                        <a:rPr lang="en-IN" sz="1800" b="1" kern="1200" dirty="0">
                          <a:solidFill>
                            <a:schemeClr val="tx1"/>
                          </a:solidFill>
                          <a:effectLst/>
                          <a:latin typeface="+mn-lt"/>
                          <a:ea typeface="+mn-ea"/>
                          <a:cs typeface="+mn-cs"/>
                        </a:rPr>
                        <a:t>5</a:t>
                      </a: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5F5F5"/>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IN" sz="1800" b="1" kern="1200" dirty="0" err="1">
                          <a:solidFill>
                            <a:schemeClr val="tx1"/>
                          </a:solidFill>
                          <a:effectLst/>
                          <a:latin typeface="+mn-lt"/>
                          <a:ea typeface="+mn-ea"/>
                          <a:cs typeface="+mn-cs"/>
                        </a:rPr>
                        <a:t>Logistic_Regression</a:t>
                      </a:r>
                      <a:endParaRPr lang="en-IN" sz="1800" b="1" kern="1200" dirty="0">
                        <a:solidFill>
                          <a:schemeClr val="tx1"/>
                        </a:solidFill>
                        <a:effectLst/>
                        <a:latin typeface="+mn-lt"/>
                        <a:ea typeface="+mn-ea"/>
                        <a:cs typeface="+mn-cs"/>
                      </a:endParaRPr>
                    </a:p>
                  </a:txBody>
                  <a:tcPr anchor="ctr">
                    <a:lnL>
                      <a:noFill/>
                    </a:lnL>
                    <a:lnR>
                      <a:noFill/>
                    </a:lnR>
                    <a:lnT>
                      <a:noFill/>
                    </a:lnT>
                    <a:lnB>
                      <a:noFill/>
                    </a:lnB>
                    <a:solidFill>
                      <a:srgbClr val="F5F5F5"/>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95.912513</a:t>
                      </a:r>
                    </a:p>
                  </a:txBody>
                  <a:tcPr anchor="ctr">
                    <a:lnL>
                      <a:noFill/>
                    </a:lnL>
                    <a:lnR w="12700" cap="flat" cmpd="sng" algn="ctr">
                      <a:solidFill>
                        <a:schemeClr val="tx1"/>
                      </a:solidFill>
                      <a:prstDash val="solid"/>
                      <a:round/>
                      <a:headEnd type="none" w="med" len="med"/>
                      <a:tailEnd type="none" w="med" len="med"/>
                    </a:lnR>
                    <a:lnT>
                      <a:noFill/>
                    </a:lnT>
                    <a:lnB>
                      <a:noFill/>
                    </a:lnB>
                    <a:solidFill>
                      <a:srgbClr val="F5F5F5"/>
                    </a:solidFill>
                  </a:tcPr>
                </a:tc>
                <a:extLst>
                  <a:ext uri="{0D108BD9-81ED-4DB2-BD59-A6C34878D82A}">
                    <a16:rowId xmlns:a16="http://schemas.microsoft.com/office/drawing/2014/main" xmlns="" val="410660131"/>
                  </a:ext>
                </a:extLst>
              </a:tr>
              <a:tr h="0">
                <a:tc>
                  <a:txBody>
                    <a:bodyPr/>
                    <a:lstStyle/>
                    <a:p>
                      <a:pPr algn="r" fontAlgn="ctr"/>
                      <a:r>
                        <a:rPr lang="en-IN" sz="1800" b="1" kern="1200" dirty="0">
                          <a:solidFill>
                            <a:schemeClr val="tx1"/>
                          </a:solidFill>
                          <a:effectLst/>
                          <a:latin typeface="+mn-lt"/>
                          <a:ea typeface="+mn-ea"/>
                          <a:cs typeface="+mn-cs"/>
                        </a:rPr>
                        <a:t>6</a:t>
                      </a:r>
                    </a:p>
                  </a:txBody>
                  <a:tcPr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marL="0" algn="r" defTabSz="914400" rtl="0" eaLnBrk="1" fontAlgn="ctr" latinLnBrk="0" hangingPunct="1"/>
                      <a:r>
                        <a:rPr lang="en-IN" sz="1800" b="1" kern="1200" dirty="0">
                          <a:solidFill>
                            <a:schemeClr val="tx1"/>
                          </a:solidFill>
                          <a:effectLst/>
                          <a:latin typeface="+mn-lt"/>
                          <a:ea typeface="+mn-ea"/>
                          <a:cs typeface="+mn-cs"/>
                        </a:rPr>
                        <a:t>Random_Forest</a:t>
                      </a:r>
                    </a:p>
                  </a:txBody>
                  <a:tcPr anchor="ctr">
                    <a:lnL>
                      <a:noFill/>
                    </a:lnL>
                    <a:lnR>
                      <a:noFill/>
                    </a:lnR>
                    <a:lnT>
                      <a:noFill/>
                    </a:lnT>
                    <a:lnB>
                      <a:noFill/>
                    </a:lnB>
                    <a:solidFill>
                      <a:srgbClr val="FFFFFF"/>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IN" sz="1800" b="1" kern="1200" dirty="0">
                          <a:solidFill>
                            <a:schemeClr val="tx1"/>
                          </a:solidFill>
                          <a:effectLst/>
                          <a:latin typeface="+mn-lt"/>
                          <a:ea typeface="+mn-ea"/>
                          <a:cs typeface="+mn-cs"/>
                        </a:rPr>
                        <a:t>96.629616</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xmlns="" val="406181116"/>
                  </a:ext>
                </a:extLst>
              </a:tr>
              <a:tr h="0">
                <a:tc>
                  <a:txBody>
                    <a:bodyPr/>
                    <a:lstStyle/>
                    <a:p>
                      <a:pPr algn="r" fontAlgn="ctr"/>
                      <a:endParaRPr lang="en-IN" sz="1800" b="1" kern="1200" dirty="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F5F5F5"/>
                    </a:solidFill>
                  </a:tcPr>
                </a:tc>
                <a:tc>
                  <a:txBody>
                    <a:bodyPr/>
                    <a:lstStyle/>
                    <a:p>
                      <a:pPr marL="0" algn="r" defTabSz="914400" rtl="0" eaLnBrk="1" fontAlgn="ctr" latinLnBrk="0" hangingPunct="1"/>
                      <a:endParaRPr lang="en-IN" sz="1800" b="1" kern="1200" dirty="0">
                        <a:solidFill>
                          <a:schemeClr val="tx1"/>
                        </a:solidFill>
                        <a:effectLst/>
                        <a:latin typeface="+mn-lt"/>
                        <a:ea typeface="+mn-ea"/>
                        <a:cs typeface="+mn-cs"/>
                      </a:endParaRPr>
                    </a:p>
                  </a:txBody>
                  <a:tcPr anchor="ctr">
                    <a:lnL>
                      <a:noFill/>
                    </a:lnL>
                    <a:lnR>
                      <a:noFill/>
                    </a:lnR>
                    <a:lnT>
                      <a:noFill/>
                    </a:lnT>
                    <a:lnB>
                      <a:noFill/>
                    </a:lnB>
                    <a:solidFill>
                      <a:srgbClr val="F5F5F5"/>
                    </a:solidFill>
                  </a:tcPr>
                </a:tc>
                <a:tc>
                  <a:txBody>
                    <a:bodyPr/>
                    <a:lstStyle/>
                    <a:p>
                      <a:pPr marL="0" algn="r" defTabSz="914400" rtl="0" eaLnBrk="1" fontAlgn="ctr" latinLnBrk="0" hangingPunct="1"/>
                      <a:endParaRPr lang="en-IN" sz="1800" b="1" kern="1200" dirty="0">
                        <a:solidFill>
                          <a:schemeClr val="tx1"/>
                        </a:solidFill>
                        <a:effectLst/>
                        <a:latin typeface="+mn-lt"/>
                        <a:ea typeface="+mn-ea"/>
                        <a:cs typeface="+mn-cs"/>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5F5F5"/>
                    </a:solidFill>
                  </a:tcPr>
                </a:tc>
                <a:extLst>
                  <a:ext uri="{0D108BD9-81ED-4DB2-BD59-A6C34878D82A}">
                    <a16:rowId xmlns:a16="http://schemas.microsoft.com/office/drawing/2014/main" xmlns="" val="642729547"/>
                  </a:ext>
                </a:extLst>
              </a:tr>
            </a:tbl>
          </a:graphicData>
        </a:graphic>
      </p:graphicFrame>
      <p:cxnSp>
        <p:nvCxnSpPr>
          <p:cNvPr id="7" name="Straight Connector 6">
            <a:extLst>
              <a:ext uri="{FF2B5EF4-FFF2-40B4-BE49-F238E27FC236}">
                <a16:creationId xmlns:a16="http://schemas.microsoft.com/office/drawing/2014/main" xmlns="" id="{F39B87A2-9195-23A2-552E-25DF6187CC6D}"/>
              </a:ext>
            </a:extLst>
          </p:cNvPr>
          <p:cNvCxnSpPr>
            <a:cxnSpLocks/>
          </p:cNvCxnSpPr>
          <p:nvPr/>
        </p:nvCxnSpPr>
        <p:spPr>
          <a:xfrm>
            <a:off x="3778898" y="5511510"/>
            <a:ext cx="3741575"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xmlns="" id="{AF725AFA-50A0-CFF8-7995-047630A6A583}"/>
              </a:ext>
            </a:extLst>
          </p:cNvPr>
          <p:cNvSpPr txBox="1"/>
          <p:nvPr/>
        </p:nvSpPr>
        <p:spPr>
          <a:xfrm>
            <a:off x="578498" y="5980922"/>
            <a:ext cx="9218645" cy="369332"/>
          </a:xfrm>
          <a:prstGeom prst="rect">
            <a:avLst/>
          </a:prstGeom>
          <a:noFill/>
        </p:spPr>
        <p:txBody>
          <a:bodyPr wrap="square" rtlCol="0">
            <a:spAutoFit/>
          </a:bodyPr>
          <a:lstStyle/>
          <a:p>
            <a:r>
              <a:rPr lang="en-US" dirty="0"/>
              <a:t>RF model is having the highest accuracy </a:t>
            </a:r>
            <a:endParaRPr lang="en-IN" dirty="0"/>
          </a:p>
        </p:txBody>
      </p:sp>
    </p:spTree>
    <p:extLst>
      <p:ext uri="{BB962C8B-B14F-4D97-AF65-F5344CB8AC3E}">
        <p14:creationId xmlns:p14="http://schemas.microsoft.com/office/powerpoint/2010/main" xmlns="" val="4011351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657830" y="6129850"/>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17253"/>
            <a:ext cx="12192000" cy="1569660"/>
          </a:xfrm>
          <a:prstGeom prst="rect">
            <a:avLst/>
          </a:prstGeom>
          <a:solidFill>
            <a:schemeClr val="accent1"/>
          </a:solidFill>
        </p:spPr>
        <p:txBody>
          <a:bodyPr wrap="square" rtlCol="0">
            <a:spAutoFit/>
          </a:bodyPr>
          <a:lstStyle/>
          <a:p>
            <a:pPr lvl="2">
              <a:lnSpc>
                <a:spcPct val="200000"/>
              </a:lnSpc>
            </a:pPr>
            <a:r>
              <a:rPr lang="en-US" sz="4000" dirty="0">
                <a:solidFill>
                  <a:schemeClr val="bg1"/>
                </a:solidFill>
              </a:rPr>
              <a:t>              DEPLOYMENT – STREAMLIT APP</a:t>
            </a:r>
          </a:p>
          <a:p>
            <a:pPr marL="1200150" lvl="2" indent="-285750">
              <a:buFont typeface="Wingdings" panose="05000000000000000000" pitchFamily="2" charset="2"/>
              <a:buChar char="Ø"/>
            </a:pPr>
            <a:r>
              <a:rPr lang="en-US" sz="1600" dirty="0">
                <a:solidFill>
                  <a:schemeClr val="bg1"/>
                </a:solidFill>
              </a:rPr>
              <a:t>The Deployment is done with Streamlit: </a:t>
            </a:r>
          </a:p>
        </p:txBody>
      </p:sp>
      <p:sp>
        <p:nvSpPr>
          <p:cNvPr id="7" name="TextBox 6">
            <a:extLst>
              <a:ext uri="{FF2B5EF4-FFF2-40B4-BE49-F238E27FC236}">
                <a16:creationId xmlns:a16="http://schemas.microsoft.com/office/drawing/2014/main" xmlns="" id="{E6C5A7A0-1B4F-8599-9ABB-0C674A5ACB78}"/>
              </a:ext>
            </a:extLst>
          </p:cNvPr>
          <p:cNvSpPr txBox="1"/>
          <p:nvPr/>
        </p:nvSpPr>
        <p:spPr>
          <a:xfrm>
            <a:off x="6064379" y="102647"/>
            <a:ext cx="3088433"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xmlns="" id="{EC42978A-0082-2C58-6BE6-379D70D399EA}"/>
              </a:ext>
            </a:extLst>
          </p:cNvPr>
          <p:cNvSpPr txBox="1"/>
          <p:nvPr/>
        </p:nvSpPr>
        <p:spPr>
          <a:xfrm>
            <a:off x="6623697" y="0"/>
            <a:ext cx="3088433" cy="369332"/>
          </a:xfrm>
          <a:prstGeom prst="rect">
            <a:avLst/>
          </a:prstGeom>
          <a:noFill/>
        </p:spPr>
        <p:txBody>
          <a:bodyPr wrap="square" rtlCol="0">
            <a:spAutoFit/>
          </a:bodyPr>
          <a:lstStyle/>
          <a:p>
            <a:endParaRPr lang="en-IN" dirty="0"/>
          </a:p>
        </p:txBody>
      </p:sp>
      <p:pic>
        <p:nvPicPr>
          <p:cNvPr id="4" name="Picture 3">
            <a:extLst>
              <a:ext uri="{FF2B5EF4-FFF2-40B4-BE49-F238E27FC236}">
                <a16:creationId xmlns:a16="http://schemas.microsoft.com/office/drawing/2014/main" xmlns="" id="{7E43F4E0-150C-88D8-9545-7DA2E0C45F20}"/>
              </a:ext>
            </a:extLst>
          </p:cNvPr>
          <p:cNvPicPr>
            <a:picLocks noChangeAspect="1"/>
          </p:cNvPicPr>
          <p:nvPr/>
        </p:nvPicPr>
        <p:blipFill rotWithShape="1">
          <a:blip r:embed="rId4">
            <a:extLst>
              <a:ext uri="{28A0092B-C50C-407E-A947-70E740481C1C}">
                <a14:useLocalDpi xmlns:a14="http://schemas.microsoft.com/office/drawing/2010/main" xmlns="" val="0"/>
              </a:ext>
            </a:extLst>
          </a:blip>
          <a:srcRect b="5468"/>
          <a:stretch/>
        </p:blipFill>
        <p:spPr>
          <a:xfrm>
            <a:off x="595223" y="2130173"/>
            <a:ext cx="9443203" cy="4205356"/>
          </a:xfrm>
          <a:prstGeom prst="rect">
            <a:avLst/>
          </a:prstGeom>
        </p:spPr>
      </p:pic>
    </p:spTree>
    <p:extLst>
      <p:ext uri="{BB962C8B-B14F-4D97-AF65-F5344CB8AC3E}">
        <p14:creationId xmlns:p14="http://schemas.microsoft.com/office/powerpoint/2010/main" xmlns="" val="2258691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0"/>
        <p:cNvGrpSpPr/>
        <p:nvPr/>
      </p:nvGrpSpPr>
      <p:grpSpPr>
        <a:xfrm>
          <a:off x="0" y="0"/>
          <a:ext cx="0" cy="0"/>
          <a:chOff x="0" y="0"/>
          <a:chExt cx="0" cy="0"/>
        </a:xfrm>
      </p:grpSpPr>
      <p:sp>
        <p:nvSpPr>
          <p:cNvPr id="361" name="Google Shape;361;p4"/>
          <p:cNvSpPr txBox="1"/>
          <p:nvPr/>
        </p:nvSpPr>
        <p:spPr>
          <a:xfrm>
            <a:off x="857251" y="1625831"/>
            <a:ext cx="11049000" cy="3293169"/>
          </a:xfrm>
          <a:prstGeom prst="rect">
            <a:avLst/>
          </a:prstGeom>
          <a:solidFill>
            <a:schemeClr val="accent1"/>
          </a:solidFill>
          <a:ln>
            <a:noFill/>
          </a:ln>
        </p:spPr>
        <p:txBody>
          <a:bodyPr spcFirstLastPara="1" wrap="square" lIns="91425" tIns="45700" rIns="91425" bIns="45700" anchor="t" anchorCtr="0">
            <a:spAutoFit/>
          </a:bodyPr>
          <a:lstStyle/>
          <a:p>
            <a:pPr lvl="5">
              <a:buClr>
                <a:srgbClr val="000000"/>
              </a:buClr>
              <a:buSzPts val="2800"/>
            </a:pPr>
            <a:r>
              <a:rPr lang="en-US" sz="6000" b="1" dirty="0">
                <a:solidFill>
                  <a:schemeClr val="bg1"/>
                </a:solidFill>
                <a:latin typeface="Arial"/>
                <a:ea typeface="Arial"/>
                <a:cs typeface="Arial"/>
                <a:sym typeface="Arial"/>
              </a:rPr>
              <a:t>		THANK</a:t>
            </a:r>
          </a:p>
          <a:p>
            <a:pPr lvl="5">
              <a:buClr>
                <a:srgbClr val="000000"/>
              </a:buClr>
              <a:buSzPts val="2800"/>
            </a:pPr>
            <a:r>
              <a:rPr lang="en-US" sz="6000" b="1" dirty="0">
                <a:solidFill>
                  <a:schemeClr val="bg1"/>
                </a:solidFill>
                <a:latin typeface="Arial"/>
                <a:ea typeface="Arial"/>
                <a:cs typeface="Arial"/>
                <a:sym typeface="Arial"/>
              </a:rPr>
              <a:t>		  YOU!</a:t>
            </a:r>
          </a:p>
          <a:p>
            <a:pPr lvl="2">
              <a:buClr>
                <a:srgbClr val="000000"/>
              </a:buClr>
              <a:buSzPts val="2800"/>
            </a:pPr>
            <a:endParaRPr lang="en-US" sz="4400" b="1" dirty="0">
              <a:solidFill>
                <a:schemeClr val="bg1"/>
              </a:solidFill>
              <a:latin typeface="Arial"/>
              <a:ea typeface="Arial"/>
              <a:cs typeface="Arial"/>
              <a:sym typeface="Arial"/>
            </a:endParaRPr>
          </a:p>
          <a:p>
            <a:pPr lvl="2">
              <a:buClr>
                <a:srgbClr val="000000"/>
              </a:buClr>
              <a:buSzPts val="2800"/>
            </a:pPr>
            <a:endParaRPr sz="4400" dirty="0">
              <a:solidFill>
                <a:schemeClr val="bg1"/>
              </a:solidFill>
              <a:latin typeface="Arial"/>
              <a:ea typeface="Arial"/>
              <a:cs typeface="Arial"/>
              <a:sym typeface="Arial"/>
            </a:endParaRPr>
          </a:p>
        </p:txBody>
      </p:sp>
      <p:pic>
        <p:nvPicPr>
          <p:cNvPr id="362" name="Google Shape;362;p4"/>
          <p:cNvPicPr preferRelativeResize="0"/>
          <p:nvPr/>
        </p:nvPicPr>
        <p:blipFill rotWithShape="1">
          <a:blip r:embed="rId3" cstate="print">
            <a:alphaModFix/>
          </a:blip>
          <a:srcRect/>
          <a:stretch/>
        </p:blipFill>
        <p:spPr>
          <a:xfrm>
            <a:off x="10719200" y="6272446"/>
            <a:ext cx="1187051" cy="411359"/>
          </a:xfrm>
          <a:prstGeom prst="rect">
            <a:avLst/>
          </a:prstGeom>
          <a:solidFill>
            <a:schemeClr val="bg1"/>
          </a:solidFill>
          <a:ln>
            <a:noFill/>
          </a:ln>
        </p:spPr>
      </p:pic>
      <p:cxnSp>
        <p:nvCxnSpPr>
          <p:cNvPr id="3" name="Straight Connector 2">
            <a:extLst>
              <a:ext uri="{FF2B5EF4-FFF2-40B4-BE49-F238E27FC236}">
                <a16:creationId xmlns:a16="http://schemas.microsoft.com/office/drawing/2014/main" xmlns="" id="{26ACB0D7-DC80-E40A-26CC-60F09CE8B16B}"/>
              </a:ext>
            </a:extLst>
          </p:cNvPr>
          <p:cNvCxnSpPr/>
          <p:nvPr/>
        </p:nvCxnSpPr>
        <p:spPr>
          <a:xfrm>
            <a:off x="4730620" y="3666931"/>
            <a:ext cx="2733870"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xmlns="" val="38734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47"/>
        <p:cNvGrpSpPr/>
        <p:nvPr/>
      </p:nvGrpSpPr>
      <p:grpSpPr>
        <a:xfrm>
          <a:off x="0" y="0"/>
          <a:ext cx="0" cy="0"/>
          <a:chOff x="0" y="0"/>
          <a:chExt cx="0" cy="0"/>
        </a:xfrm>
      </p:grpSpPr>
      <p:pic>
        <p:nvPicPr>
          <p:cNvPr id="348" name="Google Shape;348;p3"/>
          <p:cNvPicPr preferRelativeResize="0"/>
          <p:nvPr/>
        </p:nvPicPr>
        <p:blipFill rotWithShape="1">
          <a:blip r:embed="rId3" cstate="print">
            <a:alphaModFix/>
          </a:blip>
          <a:srcRect/>
          <a:stretch/>
        </p:blipFill>
        <p:spPr>
          <a:xfrm>
            <a:off x="10536135" y="6105043"/>
            <a:ext cx="1187051" cy="411359"/>
          </a:xfrm>
          <a:prstGeom prst="rect">
            <a:avLst/>
          </a:prstGeom>
          <a:solidFill>
            <a:schemeClr val="bg1"/>
          </a:solidFill>
          <a:ln w="19050">
            <a:noFill/>
          </a:ln>
        </p:spPr>
      </p:pic>
      <p:sp>
        <p:nvSpPr>
          <p:cNvPr id="349" name="Google Shape;349;p3"/>
          <p:cNvSpPr txBox="1"/>
          <p:nvPr/>
        </p:nvSpPr>
        <p:spPr>
          <a:xfrm>
            <a:off x="1657350" y="321182"/>
            <a:ext cx="9768957" cy="707846"/>
          </a:xfrm>
          <a:prstGeom prst="rect">
            <a:avLst/>
          </a:prstGeom>
          <a:noFill/>
          <a:ln w="19050">
            <a:noFill/>
          </a:ln>
        </p:spPr>
        <p:txBody>
          <a:bodyPr spcFirstLastPara="1" wrap="square" lIns="91425" tIns="45700" rIns="91425" bIns="45700" anchor="t" anchorCtr="0">
            <a:spAutoFit/>
          </a:bodyPr>
          <a:lstStyle/>
          <a:p>
            <a:pPr>
              <a:buClr>
                <a:srgbClr val="000000"/>
              </a:buClr>
              <a:buSzPts val="2800"/>
            </a:pPr>
            <a:r>
              <a:rPr lang="en-US" sz="4000" b="1" dirty="0">
                <a:solidFill>
                  <a:schemeClr val="bg1"/>
                </a:solidFill>
                <a:latin typeface="Arial"/>
                <a:ea typeface="Arial"/>
                <a:cs typeface="Arial"/>
                <a:sym typeface="Arial"/>
              </a:rPr>
              <a:t>Project Architecture / Project Flow</a:t>
            </a:r>
            <a:endParaRPr sz="4000" dirty="0">
              <a:solidFill>
                <a:schemeClr val="bg1"/>
              </a:solidFill>
              <a:latin typeface="Arial"/>
              <a:ea typeface="Arial"/>
              <a:cs typeface="Arial"/>
              <a:sym typeface="Arial"/>
            </a:endParaRPr>
          </a:p>
        </p:txBody>
      </p:sp>
      <p:pic>
        <p:nvPicPr>
          <p:cNvPr id="9" name="Picture 6" descr="Top 5 Data Science Projects For Beginners &amp; Experts | Edureka">
            <a:extLst>
              <a:ext uri="{FF2B5EF4-FFF2-40B4-BE49-F238E27FC236}">
                <a16:creationId xmlns:a16="http://schemas.microsoft.com/office/drawing/2014/main" xmlns="" id="{D639430E-90DE-ECA3-2745-D064DC2CA89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90058" y="1191550"/>
            <a:ext cx="7721447" cy="546043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1" y="-313724"/>
            <a:ext cx="12192001" cy="1200288"/>
          </a:xfrm>
          <a:prstGeom prst="rect">
            <a:avLst/>
          </a:prstGeom>
          <a:solidFill>
            <a:schemeClr val="accent1"/>
          </a:solidFill>
          <a:ln>
            <a:noFill/>
          </a:ln>
        </p:spPr>
        <p:txBody>
          <a:bodyPr spcFirstLastPara="1" wrap="square" lIns="91425" tIns="45700" rIns="91425" bIns="45700" anchor="ctr" anchorCtr="0">
            <a:spAutoFit/>
          </a:bodyPr>
          <a:lstStyle/>
          <a:p>
            <a:pPr>
              <a:buClr>
                <a:srgbClr val="000000"/>
              </a:buClr>
              <a:buSzPts val="2800"/>
            </a:pPr>
            <a:r>
              <a:rPr lang="en-US" sz="2800" b="1" dirty="0">
                <a:solidFill>
                  <a:srgbClr val="002776"/>
                </a:solidFill>
                <a:latin typeface="Arial"/>
                <a:ea typeface="Arial"/>
                <a:cs typeface="Arial"/>
                <a:sym typeface="Arial"/>
              </a:rPr>
              <a:t>					</a:t>
            </a:r>
          </a:p>
          <a:p>
            <a:pPr>
              <a:buClr>
                <a:srgbClr val="000000"/>
              </a:buClr>
              <a:buSzPts val="2800"/>
            </a:pPr>
            <a:r>
              <a:rPr lang="en-US" sz="2800" b="1" dirty="0">
                <a:solidFill>
                  <a:srgbClr val="002776"/>
                </a:solidFill>
                <a:latin typeface="Arial"/>
                <a:ea typeface="Arial"/>
                <a:cs typeface="Arial"/>
                <a:sym typeface="Arial"/>
              </a:rPr>
              <a:t>				</a:t>
            </a:r>
            <a:r>
              <a:rPr lang="en-US" sz="4400" b="1" dirty="0">
                <a:solidFill>
                  <a:schemeClr val="bg1"/>
                </a:solidFill>
                <a:latin typeface="Arial"/>
                <a:ea typeface="Arial"/>
                <a:cs typeface="Arial"/>
                <a:sym typeface="Arial"/>
              </a:rPr>
              <a:t>Data Understanding</a:t>
            </a:r>
          </a:p>
        </p:txBody>
      </p:sp>
      <p:pic>
        <p:nvPicPr>
          <p:cNvPr id="342" name="Google Shape;342;p2"/>
          <p:cNvPicPr preferRelativeResize="0"/>
          <p:nvPr/>
        </p:nvPicPr>
        <p:blipFill rotWithShape="1">
          <a:blip r:embed="rId3" cstate="print">
            <a:alphaModFix/>
          </a:blip>
          <a:srcRect/>
          <a:stretch/>
        </p:blipFill>
        <p:spPr>
          <a:xfrm>
            <a:off x="10829280" y="6332072"/>
            <a:ext cx="1187051" cy="411359"/>
          </a:xfrm>
          <a:prstGeom prst="rect">
            <a:avLst/>
          </a:prstGeom>
          <a:noFill/>
          <a:ln>
            <a:noFill/>
          </a:ln>
        </p:spPr>
      </p:pic>
      <p:pic>
        <p:nvPicPr>
          <p:cNvPr id="4" name="Picture 3">
            <a:extLst>
              <a:ext uri="{FF2B5EF4-FFF2-40B4-BE49-F238E27FC236}">
                <a16:creationId xmlns:a16="http://schemas.microsoft.com/office/drawing/2014/main" xmlns="" id="{57DE5BEF-9747-0B69-0E95-CBB4E58BE683}"/>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1871" y="3819524"/>
            <a:ext cx="7739604" cy="3038476"/>
          </a:xfrm>
          <a:prstGeom prst="rect">
            <a:avLst/>
          </a:prstGeom>
          <a:ln>
            <a:solidFill>
              <a:schemeClr val="bg2"/>
            </a:solidFill>
          </a:ln>
        </p:spPr>
      </p:pic>
      <p:sp>
        <p:nvSpPr>
          <p:cNvPr id="5" name="TextBox 4">
            <a:extLst>
              <a:ext uri="{FF2B5EF4-FFF2-40B4-BE49-F238E27FC236}">
                <a16:creationId xmlns:a16="http://schemas.microsoft.com/office/drawing/2014/main" xmlns="" id="{CA6DEF9D-CF0A-2A7F-6AB2-E5DB6FE06BB6}"/>
              </a:ext>
            </a:extLst>
          </p:cNvPr>
          <p:cNvSpPr txBox="1"/>
          <p:nvPr/>
        </p:nvSpPr>
        <p:spPr>
          <a:xfrm>
            <a:off x="361950" y="1381125"/>
            <a:ext cx="4267200" cy="1754326"/>
          </a:xfrm>
          <a:prstGeom prst="rect">
            <a:avLst/>
          </a:prstGeom>
          <a:noFill/>
        </p:spPr>
        <p:txBody>
          <a:bodyPr wrap="square" rtlCol="0">
            <a:spAutoFit/>
          </a:bodyPr>
          <a:lstStyle/>
          <a:p>
            <a:pPr marL="285750" indent="-285750">
              <a:buFont typeface="Arial" panose="020B0604020202020204" pitchFamily="34" charset="0"/>
              <a:buChar char="•"/>
            </a:pPr>
            <a:r>
              <a:rPr lang="en-IN" b="1" dirty="0"/>
              <a:t>After dropping the column (Unnamed:0) There are 161297 rows and 6 columns(</a:t>
            </a:r>
            <a:r>
              <a:rPr lang="en-IN" b="1" dirty="0" err="1"/>
              <a:t>drugName</a:t>
            </a:r>
            <a:r>
              <a:rPr lang="en-IN" b="1" dirty="0"/>
              <a:t>, condition, review, rating, date, </a:t>
            </a:r>
            <a:r>
              <a:rPr lang="en-IN" b="1" dirty="0" err="1"/>
              <a:t>usefulCount</a:t>
            </a:r>
            <a:r>
              <a:rPr lang="en-IN" b="1" dirty="0"/>
              <a:t>) in our dataset.</a:t>
            </a:r>
          </a:p>
          <a:p>
            <a:pPr marL="285750" indent="-285750">
              <a:buFont typeface="Arial" panose="020B0604020202020204" pitchFamily="34" charset="0"/>
              <a:buChar char="•"/>
            </a:pPr>
            <a:endParaRPr lang="en-IN" b="1" dirty="0"/>
          </a:p>
        </p:txBody>
      </p:sp>
      <p:pic>
        <p:nvPicPr>
          <p:cNvPr id="7" name="Picture 6">
            <a:extLst>
              <a:ext uri="{FF2B5EF4-FFF2-40B4-BE49-F238E27FC236}">
                <a16:creationId xmlns:a16="http://schemas.microsoft.com/office/drawing/2014/main" xmlns="" id="{7ACE71C8-9D86-5BAB-0BE5-DCB6381C3161}"/>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913344" y="956362"/>
            <a:ext cx="5916706" cy="2652956"/>
          </a:xfrm>
          <a:prstGeom prst="rect">
            <a:avLst/>
          </a:prstGeom>
          <a:ln>
            <a:solidFill>
              <a:schemeClr val="bg2"/>
            </a:solidFill>
          </a:ln>
        </p:spPr>
      </p:pic>
    </p:spTree>
    <p:extLst>
      <p:ext uri="{BB962C8B-B14F-4D97-AF65-F5344CB8AC3E}">
        <p14:creationId xmlns:p14="http://schemas.microsoft.com/office/powerpoint/2010/main" xmlns="" val="1207677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0"/>
        <p:cNvGrpSpPr/>
        <p:nvPr/>
      </p:nvGrpSpPr>
      <p:grpSpPr>
        <a:xfrm>
          <a:off x="0" y="0"/>
          <a:ext cx="0" cy="0"/>
          <a:chOff x="0" y="0"/>
          <a:chExt cx="0" cy="0"/>
        </a:xfrm>
      </p:grpSpPr>
      <p:sp>
        <p:nvSpPr>
          <p:cNvPr id="361" name="Google Shape;361;p4"/>
          <p:cNvSpPr txBox="1"/>
          <p:nvPr/>
        </p:nvSpPr>
        <p:spPr>
          <a:xfrm>
            <a:off x="857251" y="1625831"/>
            <a:ext cx="11049000" cy="3477835"/>
          </a:xfrm>
          <a:prstGeom prst="rect">
            <a:avLst/>
          </a:prstGeom>
          <a:solidFill>
            <a:schemeClr val="accent1"/>
          </a:solidFill>
          <a:ln>
            <a:noFill/>
          </a:ln>
        </p:spPr>
        <p:txBody>
          <a:bodyPr spcFirstLastPara="1" wrap="square" lIns="91425" tIns="45700" rIns="91425" bIns="45700" anchor="t" anchorCtr="0">
            <a:spAutoFit/>
          </a:bodyPr>
          <a:lstStyle/>
          <a:p>
            <a:pPr lvl="2">
              <a:buClr>
                <a:srgbClr val="000000"/>
              </a:buClr>
              <a:buSzPts val="2800"/>
            </a:pPr>
            <a:endParaRPr lang="en-US" sz="4400" b="1" dirty="0">
              <a:solidFill>
                <a:schemeClr val="bg1"/>
              </a:solidFill>
              <a:latin typeface="Arial"/>
              <a:ea typeface="Arial"/>
              <a:cs typeface="Arial"/>
              <a:sym typeface="Arial"/>
            </a:endParaRPr>
          </a:p>
          <a:p>
            <a:pPr lvl="2">
              <a:buClr>
                <a:srgbClr val="000000"/>
              </a:buClr>
              <a:buSzPts val="2800"/>
            </a:pPr>
            <a:endParaRPr lang="en-US" sz="4400" b="1" dirty="0">
              <a:solidFill>
                <a:schemeClr val="bg1"/>
              </a:solidFill>
              <a:latin typeface="Arial"/>
              <a:ea typeface="Arial"/>
              <a:cs typeface="Arial"/>
              <a:sym typeface="Arial"/>
            </a:endParaRPr>
          </a:p>
          <a:p>
            <a:pPr lvl="2">
              <a:buClr>
                <a:srgbClr val="000000"/>
              </a:buClr>
              <a:buSzPts val="2800"/>
            </a:pPr>
            <a:r>
              <a:rPr lang="en-US" sz="4400" b="1" dirty="0">
                <a:solidFill>
                  <a:schemeClr val="bg1"/>
                </a:solidFill>
                <a:latin typeface="Arial"/>
                <a:ea typeface="Arial"/>
                <a:cs typeface="Arial"/>
                <a:sym typeface="Arial"/>
              </a:rPr>
              <a:t>Exploratory Data Analysis (EDA) </a:t>
            </a:r>
          </a:p>
          <a:p>
            <a:pPr lvl="2">
              <a:buClr>
                <a:srgbClr val="000000"/>
              </a:buClr>
              <a:buSzPts val="2800"/>
            </a:pPr>
            <a:r>
              <a:rPr lang="en-US" sz="4400" b="1" dirty="0">
                <a:solidFill>
                  <a:schemeClr val="bg1"/>
                </a:solidFill>
              </a:rPr>
              <a:t>		   		</a:t>
            </a:r>
            <a:endParaRPr lang="en-US" sz="4400" b="1" dirty="0">
              <a:solidFill>
                <a:schemeClr val="bg1"/>
              </a:solidFill>
              <a:latin typeface="Arial"/>
              <a:ea typeface="Arial"/>
              <a:cs typeface="Arial"/>
              <a:sym typeface="Arial"/>
            </a:endParaRPr>
          </a:p>
          <a:p>
            <a:pPr lvl="2">
              <a:buClr>
                <a:srgbClr val="000000"/>
              </a:buClr>
              <a:buSzPts val="2800"/>
            </a:pPr>
            <a:endParaRPr sz="4400" dirty="0">
              <a:solidFill>
                <a:schemeClr val="bg1"/>
              </a:solidFill>
              <a:latin typeface="Arial"/>
              <a:ea typeface="Arial"/>
              <a:cs typeface="Arial"/>
              <a:sym typeface="Arial"/>
            </a:endParaRPr>
          </a:p>
        </p:txBody>
      </p:sp>
      <p:pic>
        <p:nvPicPr>
          <p:cNvPr id="362" name="Google Shape;362;p4"/>
          <p:cNvPicPr preferRelativeResize="0"/>
          <p:nvPr/>
        </p:nvPicPr>
        <p:blipFill rotWithShape="1">
          <a:blip r:embed="rId3" cstate="print">
            <a:alphaModFix/>
          </a:blip>
          <a:srcRect/>
          <a:stretch/>
        </p:blipFill>
        <p:spPr>
          <a:xfrm>
            <a:off x="10719200" y="6272446"/>
            <a:ext cx="1187051" cy="411359"/>
          </a:xfrm>
          <a:prstGeom prst="rect">
            <a:avLst/>
          </a:prstGeom>
          <a:solidFill>
            <a:schemeClr val="bg1"/>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819755" y="6305974"/>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1573359"/>
            <a:ext cx="4943475" cy="5278368"/>
          </a:xfrm>
          <a:prstGeom prst="rect">
            <a:avLst/>
          </a:prstGeom>
          <a:solidFill>
            <a:schemeClr val="accent1"/>
          </a:solidFill>
        </p:spPr>
        <p:txBody>
          <a:bodyPr wrap="square" rtlCol="0">
            <a:spAutoFit/>
          </a:bodyPr>
          <a:lstStyle/>
          <a:p>
            <a:endParaRPr lang="en-US" sz="2000" dirty="0">
              <a:solidFill>
                <a:schemeClr val="bg1"/>
              </a:solidFill>
            </a:endParaRPr>
          </a:p>
          <a:p>
            <a:pPr marL="285750" indent="-285750">
              <a:buFont typeface="Wingdings" panose="05000000000000000000" pitchFamily="2" charset="2"/>
              <a:buChar char="Ø"/>
            </a:pPr>
            <a:r>
              <a:rPr lang="en-US" sz="2000" dirty="0">
                <a:solidFill>
                  <a:schemeClr val="bg1"/>
                </a:solidFill>
              </a:rPr>
              <a:t>Plotted a </a:t>
            </a:r>
            <a:r>
              <a:rPr lang="en-US" sz="2000" dirty="0" err="1">
                <a:solidFill>
                  <a:schemeClr val="bg1"/>
                </a:solidFill>
              </a:rPr>
              <a:t>bargraph</a:t>
            </a:r>
            <a:r>
              <a:rPr lang="en-US" sz="2000" dirty="0">
                <a:solidFill>
                  <a:schemeClr val="bg1"/>
                </a:solidFill>
              </a:rPr>
              <a:t> showing the top 20 conditions</a:t>
            </a:r>
          </a:p>
          <a:p>
            <a:endParaRPr lang="en-US" sz="2800" dirty="0">
              <a:solidFill>
                <a:schemeClr val="bg1"/>
              </a:solidFill>
            </a:endParaRPr>
          </a:p>
          <a:p>
            <a:pPr marL="342900" indent="-342900">
              <a:buFont typeface="Wingdings" panose="05000000000000000000" pitchFamily="2" charset="2"/>
              <a:buChar char="Ø"/>
            </a:pPr>
            <a:r>
              <a:rPr lang="en-US" sz="2000" dirty="0">
                <a:solidFill>
                  <a:schemeClr val="bg1"/>
                </a:solidFill>
              </a:rPr>
              <a:t>Filtered data set based on the required 3 conditions:</a:t>
            </a:r>
          </a:p>
          <a:p>
            <a:pPr marL="342900" marR="0" indent="-342900">
              <a:lnSpc>
                <a:spcPct val="115000"/>
              </a:lnSpc>
              <a:spcBef>
                <a:spcPts val="0"/>
              </a:spcBef>
              <a:spcAft>
                <a:spcPts val="0"/>
              </a:spcAft>
              <a:buFont typeface="Arial" panose="020B0604020202020204" pitchFamily="34" charset="0"/>
              <a:buChar char="•"/>
            </a:pPr>
            <a:r>
              <a:rPr lang="en-IN" sz="2000" dirty="0">
                <a:solidFill>
                  <a:schemeClr val="bg1"/>
                </a:solidFill>
              </a:rPr>
              <a:t>Depression</a:t>
            </a:r>
          </a:p>
          <a:p>
            <a:pPr marL="342900" marR="0" indent="-342900">
              <a:lnSpc>
                <a:spcPct val="115000"/>
              </a:lnSpc>
              <a:spcBef>
                <a:spcPts val="0"/>
              </a:spcBef>
              <a:spcAft>
                <a:spcPts val="0"/>
              </a:spcAft>
              <a:buFont typeface="Arial" panose="020B0604020202020204" pitchFamily="34" charset="0"/>
              <a:buChar char="•"/>
            </a:pPr>
            <a:r>
              <a:rPr lang="en-IN" sz="2000" dirty="0">
                <a:solidFill>
                  <a:schemeClr val="bg1"/>
                </a:solidFill>
              </a:rPr>
              <a:t>High Blood Pressure</a:t>
            </a:r>
          </a:p>
          <a:p>
            <a:pPr marL="342900" marR="0" indent="-342900">
              <a:lnSpc>
                <a:spcPct val="115000"/>
              </a:lnSpc>
              <a:spcBef>
                <a:spcPts val="0"/>
              </a:spcBef>
              <a:spcAft>
                <a:spcPts val="0"/>
              </a:spcAft>
              <a:buFont typeface="Arial" panose="020B0604020202020204" pitchFamily="34" charset="0"/>
              <a:buChar char="•"/>
            </a:pPr>
            <a:r>
              <a:rPr lang="en-IN" sz="2000" dirty="0">
                <a:solidFill>
                  <a:schemeClr val="bg1"/>
                </a:solidFill>
              </a:rPr>
              <a:t>Diabetes, Type 2</a:t>
            </a:r>
          </a:p>
          <a:p>
            <a:pPr marL="285750" indent="-285750">
              <a:buFont typeface="Wingdings" panose="05000000000000000000" pitchFamily="2" charset="2"/>
              <a:buChar char="Ø"/>
            </a:pPr>
            <a:endParaRPr lang="en-US" sz="2000" dirty="0">
              <a:solidFill>
                <a:schemeClr val="bg1"/>
              </a:solidFill>
            </a:endParaRPr>
          </a:p>
          <a:p>
            <a:pPr marL="285750" indent="-285750">
              <a:buFont typeface="Wingdings" panose="05000000000000000000" pitchFamily="2" charset="2"/>
              <a:buChar char="Ø"/>
            </a:pPr>
            <a:endParaRPr lang="en-US" sz="2000" dirty="0">
              <a:solidFill>
                <a:schemeClr val="bg1"/>
              </a:solidFill>
            </a:endParaRPr>
          </a:p>
          <a:p>
            <a:pPr marL="285750" indent="-285750">
              <a:buFont typeface="Wingdings" panose="05000000000000000000" pitchFamily="2" charset="2"/>
              <a:buChar char="Ø"/>
            </a:pPr>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endParaRPr lang="en-US" sz="2000" dirty="0">
              <a:solidFill>
                <a:schemeClr val="bg1"/>
              </a:solidFill>
            </a:endParaRPr>
          </a:p>
          <a:p>
            <a:pPr marL="285750" indent="-285750">
              <a:buFont typeface="Wingdings" panose="05000000000000000000" pitchFamily="2" charset="2"/>
              <a:buChar char="Ø"/>
            </a:pPr>
            <a:endParaRPr lang="en-US" sz="2000" dirty="0">
              <a:solidFill>
                <a:schemeClr val="bg1"/>
              </a:solidFill>
            </a:endParaRPr>
          </a:p>
        </p:txBody>
      </p:sp>
      <p:sp>
        <p:nvSpPr>
          <p:cNvPr id="2" name="TextBox 1">
            <a:extLst>
              <a:ext uri="{FF2B5EF4-FFF2-40B4-BE49-F238E27FC236}">
                <a16:creationId xmlns:a16="http://schemas.microsoft.com/office/drawing/2014/main" xmlns="" id="{5984EF2F-6598-CB20-5D96-EA6D1C3ED867}"/>
              </a:ext>
            </a:extLst>
          </p:cNvPr>
          <p:cNvSpPr txBox="1"/>
          <p:nvPr/>
        </p:nvSpPr>
        <p:spPr>
          <a:xfrm>
            <a:off x="0" y="0"/>
            <a:ext cx="4943475" cy="1785104"/>
          </a:xfrm>
          <a:prstGeom prst="rect">
            <a:avLst/>
          </a:prstGeom>
          <a:solidFill>
            <a:schemeClr val="accent1"/>
          </a:solidFill>
        </p:spPr>
        <p:txBody>
          <a:bodyPr wrap="square" tIns="457200" bIns="91440" rtlCol="0">
            <a:spAutoFit/>
          </a:bodyPr>
          <a:lstStyle/>
          <a:p>
            <a:r>
              <a:rPr lang="en-US" sz="4000" b="1" dirty="0">
                <a:solidFill>
                  <a:srgbClr val="002776"/>
                </a:solidFill>
                <a:latin typeface="Arial"/>
                <a:ea typeface="Arial"/>
                <a:cs typeface="Arial"/>
                <a:sym typeface="Arial"/>
              </a:rPr>
              <a:t>		  </a:t>
            </a:r>
            <a:r>
              <a:rPr lang="en-US" sz="4000" b="1" dirty="0">
                <a:solidFill>
                  <a:schemeClr val="bg1"/>
                </a:solidFill>
                <a:latin typeface="Arial"/>
                <a:ea typeface="Arial"/>
                <a:cs typeface="Arial"/>
                <a:sym typeface="Arial"/>
              </a:rPr>
              <a:t>EDA</a:t>
            </a:r>
          </a:p>
          <a:p>
            <a:endParaRPr lang="en-US" sz="4000" b="1" dirty="0">
              <a:solidFill>
                <a:schemeClr val="bg1"/>
              </a:solidFill>
              <a:latin typeface="Arial"/>
              <a:ea typeface="Arial"/>
              <a:cs typeface="Arial"/>
              <a:sym typeface="Arial"/>
            </a:endParaRPr>
          </a:p>
        </p:txBody>
      </p:sp>
      <p:pic>
        <p:nvPicPr>
          <p:cNvPr id="4" name="Picture 3">
            <a:extLst>
              <a:ext uri="{FF2B5EF4-FFF2-40B4-BE49-F238E27FC236}">
                <a16:creationId xmlns:a16="http://schemas.microsoft.com/office/drawing/2014/main" xmlns="" id="{320CE83B-F5D1-D6D5-9AEF-56C4FDCF25C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016039" y="281270"/>
            <a:ext cx="5803716" cy="3299552"/>
          </a:xfrm>
          <a:prstGeom prst="rect">
            <a:avLst/>
          </a:prstGeom>
        </p:spPr>
      </p:pic>
      <p:pic>
        <p:nvPicPr>
          <p:cNvPr id="9" name="Picture 8">
            <a:extLst>
              <a:ext uri="{FF2B5EF4-FFF2-40B4-BE49-F238E27FC236}">
                <a16:creationId xmlns:a16="http://schemas.microsoft.com/office/drawing/2014/main" xmlns="" id="{059EF956-A2F5-5825-E6E8-B6BA1E87257F}"/>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302436" y="3682520"/>
            <a:ext cx="5364920" cy="30348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724505" y="6272446"/>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0"/>
            <a:ext cx="12192000" cy="1508105"/>
          </a:xfrm>
          <a:prstGeom prst="rect">
            <a:avLst/>
          </a:prstGeom>
          <a:solidFill>
            <a:schemeClr val="accent1"/>
          </a:solidFill>
        </p:spPr>
        <p:txBody>
          <a:bodyPr wrap="square" rtlCol="0">
            <a:spAutoFit/>
          </a:bodyPr>
          <a:lstStyle/>
          <a:p>
            <a:endParaRPr lang="en-US" sz="4000" dirty="0"/>
          </a:p>
          <a:p>
            <a:pPr marL="1371600" lvl="2" indent="-457200">
              <a:buFont typeface="Arial" panose="020B0604020202020204" pitchFamily="34" charset="0"/>
              <a:buChar char="•"/>
            </a:pPr>
            <a:r>
              <a:rPr lang="en-US" sz="2800" dirty="0">
                <a:solidFill>
                  <a:schemeClr val="bg1"/>
                </a:solidFill>
              </a:rPr>
              <a:t>Bar graph showing the count of the 3 required conditions</a:t>
            </a:r>
            <a:endParaRPr lang="en-US" sz="2400" dirty="0">
              <a:solidFill>
                <a:schemeClr val="bg1"/>
              </a:solidFill>
            </a:endParaRPr>
          </a:p>
          <a:p>
            <a:pPr lvl="2"/>
            <a:endParaRPr lang="en-IN" sz="2400" dirty="0">
              <a:solidFill>
                <a:schemeClr val="bg1"/>
              </a:solidFill>
            </a:endParaRPr>
          </a:p>
        </p:txBody>
      </p:sp>
      <p:pic>
        <p:nvPicPr>
          <p:cNvPr id="5" name="Picture 4">
            <a:extLst>
              <a:ext uri="{FF2B5EF4-FFF2-40B4-BE49-F238E27FC236}">
                <a16:creationId xmlns:a16="http://schemas.microsoft.com/office/drawing/2014/main" xmlns="" id="{77BA8D7E-C676-2C74-2D73-BBF955852047}"/>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37871" y="2131751"/>
            <a:ext cx="9053998" cy="4063776"/>
          </a:xfrm>
          <a:prstGeom prst="rect">
            <a:avLst/>
          </a:prstGeom>
        </p:spPr>
      </p:pic>
    </p:spTree>
    <p:extLst>
      <p:ext uri="{BB962C8B-B14F-4D97-AF65-F5344CB8AC3E}">
        <p14:creationId xmlns:p14="http://schemas.microsoft.com/office/powerpoint/2010/main" xmlns="" val="424654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724505" y="6272446"/>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0"/>
            <a:ext cx="12192000" cy="1508105"/>
          </a:xfrm>
          <a:prstGeom prst="rect">
            <a:avLst/>
          </a:prstGeom>
          <a:solidFill>
            <a:schemeClr val="accent1"/>
          </a:solidFill>
        </p:spPr>
        <p:txBody>
          <a:bodyPr wrap="square" rtlCol="0">
            <a:spAutoFit/>
          </a:bodyPr>
          <a:lstStyle/>
          <a:p>
            <a:endParaRPr lang="en-US" sz="4000" dirty="0"/>
          </a:p>
          <a:p>
            <a:pPr marL="1371600" lvl="2" indent="-457200">
              <a:buFont typeface="Arial" panose="020B0604020202020204" pitchFamily="34" charset="0"/>
              <a:buChar char="•"/>
            </a:pPr>
            <a:r>
              <a:rPr lang="en-US" sz="2800" dirty="0">
                <a:solidFill>
                  <a:schemeClr val="bg1"/>
                </a:solidFill>
              </a:rPr>
              <a:t>Bar graph showing top 20 drugs based on count</a:t>
            </a:r>
            <a:endParaRPr lang="en-US" sz="2400" dirty="0">
              <a:solidFill>
                <a:schemeClr val="bg1"/>
              </a:solidFill>
            </a:endParaRPr>
          </a:p>
          <a:p>
            <a:pPr lvl="2"/>
            <a:endParaRPr lang="en-IN" sz="2400" dirty="0">
              <a:solidFill>
                <a:schemeClr val="bg1"/>
              </a:solidFill>
            </a:endParaRPr>
          </a:p>
        </p:txBody>
      </p:sp>
      <p:pic>
        <p:nvPicPr>
          <p:cNvPr id="4" name="Picture 3">
            <a:extLst>
              <a:ext uri="{FF2B5EF4-FFF2-40B4-BE49-F238E27FC236}">
                <a16:creationId xmlns:a16="http://schemas.microsoft.com/office/drawing/2014/main" xmlns="" id="{3AC157D8-EB9F-B5C3-417C-94F05397D8FC}"/>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02030" y="1954530"/>
            <a:ext cx="9616440" cy="4244340"/>
          </a:xfrm>
          <a:prstGeom prst="rect">
            <a:avLst/>
          </a:prstGeom>
        </p:spPr>
      </p:pic>
    </p:spTree>
    <p:extLst>
      <p:ext uri="{BB962C8B-B14F-4D97-AF65-F5344CB8AC3E}">
        <p14:creationId xmlns:p14="http://schemas.microsoft.com/office/powerpoint/2010/main" xmlns="" val="13868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8" name="Google Shape;388;p7"/>
          <p:cNvPicPr preferRelativeResize="0"/>
          <p:nvPr/>
        </p:nvPicPr>
        <p:blipFill rotWithShape="1">
          <a:blip r:embed="rId3" cstate="print">
            <a:alphaModFix/>
          </a:blip>
          <a:srcRect/>
          <a:stretch/>
        </p:blipFill>
        <p:spPr>
          <a:xfrm>
            <a:off x="10724505" y="6272446"/>
            <a:ext cx="1187051" cy="411359"/>
          </a:xfrm>
          <a:prstGeom prst="rect">
            <a:avLst/>
          </a:prstGeom>
          <a:noFill/>
          <a:ln>
            <a:noFill/>
          </a:ln>
        </p:spPr>
      </p:pic>
      <p:sp>
        <p:nvSpPr>
          <p:cNvPr id="3" name="TextBox 2">
            <a:extLst>
              <a:ext uri="{FF2B5EF4-FFF2-40B4-BE49-F238E27FC236}">
                <a16:creationId xmlns:a16="http://schemas.microsoft.com/office/drawing/2014/main" xmlns="" id="{22371DAC-C4A6-151C-3532-F79ED88B53B5}"/>
              </a:ext>
            </a:extLst>
          </p:cNvPr>
          <p:cNvSpPr txBox="1"/>
          <p:nvPr/>
        </p:nvSpPr>
        <p:spPr>
          <a:xfrm>
            <a:off x="0" y="0"/>
            <a:ext cx="12192000" cy="1508105"/>
          </a:xfrm>
          <a:prstGeom prst="rect">
            <a:avLst/>
          </a:prstGeom>
          <a:solidFill>
            <a:schemeClr val="accent1"/>
          </a:solidFill>
        </p:spPr>
        <p:txBody>
          <a:bodyPr wrap="square" rtlCol="0">
            <a:spAutoFit/>
          </a:bodyPr>
          <a:lstStyle/>
          <a:p>
            <a:endParaRPr lang="en-US" sz="4000" dirty="0"/>
          </a:p>
          <a:p>
            <a:pPr marL="1371600" lvl="2" indent="-457200">
              <a:buFont typeface="Arial" panose="020B0604020202020204" pitchFamily="34" charset="0"/>
              <a:buChar char="•"/>
            </a:pPr>
            <a:r>
              <a:rPr lang="en-US" sz="2800" dirty="0">
                <a:solidFill>
                  <a:schemeClr val="bg1"/>
                </a:solidFill>
              </a:rPr>
              <a:t>Bar graph showing top 20 drugs based on Rating 10/10</a:t>
            </a:r>
            <a:endParaRPr lang="en-US" sz="2400" dirty="0">
              <a:solidFill>
                <a:schemeClr val="bg1"/>
              </a:solidFill>
            </a:endParaRPr>
          </a:p>
          <a:p>
            <a:pPr lvl="2"/>
            <a:endParaRPr lang="en-IN" sz="2400" dirty="0">
              <a:solidFill>
                <a:schemeClr val="bg1"/>
              </a:solidFill>
            </a:endParaRPr>
          </a:p>
        </p:txBody>
      </p:sp>
      <p:pic>
        <p:nvPicPr>
          <p:cNvPr id="5" name="Picture 4">
            <a:extLst>
              <a:ext uri="{FF2B5EF4-FFF2-40B4-BE49-F238E27FC236}">
                <a16:creationId xmlns:a16="http://schemas.microsoft.com/office/drawing/2014/main" xmlns="" id="{92C51CEB-B629-07E3-1641-C169DD00BBF3}"/>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478280" y="1699260"/>
            <a:ext cx="9006840" cy="5158740"/>
          </a:xfrm>
          <a:prstGeom prst="rect">
            <a:avLst/>
          </a:prstGeom>
        </p:spPr>
      </p:pic>
    </p:spTree>
    <p:extLst>
      <p:ext uri="{BB962C8B-B14F-4D97-AF65-F5344CB8AC3E}">
        <p14:creationId xmlns:p14="http://schemas.microsoft.com/office/powerpoint/2010/main" xmlns="" val="2000325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911</TotalTime>
  <Words>455</Words>
  <Application>Microsoft Office PowerPoint</Application>
  <PresentationFormat>Custom</PresentationFormat>
  <Paragraphs>123</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Ankitha Sunny</dc:creator>
  <cp:lastModifiedBy>USER</cp:lastModifiedBy>
  <cp:revision>6</cp:revision>
  <dcterms:created xsi:type="dcterms:W3CDTF">2022-10-18T05:56:34Z</dcterms:created>
  <dcterms:modified xsi:type="dcterms:W3CDTF">2023-05-17T11:41:46Z</dcterms:modified>
</cp:coreProperties>
</file>